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 id="2147483676" r:id="rId6"/>
    <p:sldMasterId id="2147483689" r:id="rId7"/>
  </p:sldMasterIdLst>
  <p:notesMasterIdLst>
    <p:notesMasterId r:id="rId26"/>
  </p:notesMasterIdLst>
  <p:sldIdLst>
    <p:sldId id="256" r:id="rId8"/>
    <p:sldId id="2879" r:id="rId9"/>
    <p:sldId id="2890" r:id="rId10"/>
    <p:sldId id="2878" r:id="rId11"/>
    <p:sldId id="2885" r:id="rId12"/>
    <p:sldId id="276" r:id="rId13"/>
    <p:sldId id="713" r:id="rId14"/>
    <p:sldId id="2888" r:id="rId15"/>
    <p:sldId id="323" r:id="rId16"/>
    <p:sldId id="2886" r:id="rId17"/>
    <p:sldId id="2893" r:id="rId18"/>
    <p:sldId id="2891" r:id="rId19"/>
    <p:sldId id="2894" r:id="rId20"/>
    <p:sldId id="2895" r:id="rId21"/>
    <p:sldId id="2896" r:id="rId22"/>
    <p:sldId id="2889" r:id="rId23"/>
    <p:sldId id="2892" r:id="rId24"/>
    <p:sldId id="2835" r:id="rId25"/>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6E0"/>
    <a:srgbClr val="804BAB"/>
    <a:srgbClr val="758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3A32A-D749-404B-B6F1-978B4C87CF8F}" v="1" dt="2021-07-07T15:30:22.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86604" autoAdjust="0"/>
  </p:normalViewPr>
  <p:slideViewPr>
    <p:cSldViewPr snapToGrid="0">
      <p:cViewPr varScale="1">
        <p:scale>
          <a:sx n="62" d="100"/>
          <a:sy n="62" d="100"/>
        </p:scale>
        <p:origin x="1284" y="72"/>
      </p:cViewPr>
      <p:guideLst/>
    </p:cSldViewPr>
  </p:slideViewPr>
  <p:outlineViewPr>
    <p:cViewPr>
      <p:scale>
        <a:sx n="33" d="100"/>
        <a:sy n="33" d="100"/>
      </p:scale>
      <p:origin x="0" y="-2592"/>
    </p:cViewPr>
  </p:outlineViewPr>
  <p:notesTextViewPr>
    <p:cViewPr>
      <p:scale>
        <a:sx n="1" d="1"/>
        <a:sy n="1" d="1"/>
      </p:scale>
      <p:origin x="0" y="0"/>
    </p:cViewPr>
  </p:notesTextViewPr>
  <p:sorterViewPr>
    <p:cViewPr>
      <p:scale>
        <a:sx n="100" d="100"/>
        <a:sy n="100" d="100"/>
      </p:scale>
      <p:origin x="0" y="-600"/>
    </p:cViewPr>
  </p:sorterViewPr>
  <p:notesViewPr>
    <p:cSldViewPr snapToGrid="0">
      <p:cViewPr>
        <p:scale>
          <a:sx n="40" d="100"/>
          <a:sy n="40" d="100"/>
        </p:scale>
        <p:origin x="302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F2F37-4DFC-42AA-8D0A-E15F76FF3F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FB47C22-17BB-464B-AEAE-F03C2C607B66}">
      <dgm:prSet custT="1"/>
      <dgm:spPr/>
      <dgm:t>
        <a:bodyPr/>
        <a:lstStyle/>
        <a:p>
          <a:r>
            <a:rPr lang="en-US" sz="1800" dirty="0">
              <a:latin typeface="Arial" panose="020B0604020202020204"/>
              <a:cs typeface="+mn-cs"/>
            </a:rPr>
            <a:t>July  07, 2021          5:30-6:30 p.m.</a:t>
          </a:r>
          <a:r>
            <a:rPr lang="en-US" sz="1800" b="0" dirty="0">
              <a:latin typeface="+mn-lt"/>
              <a:ea typeface="Calibri" panose="020F0502020204030204" pitchFamily="34" charset="0"/>
            </a:rPr>
            <a:t>.</a:t>
          </a:r>
          <a:endParaRPr lang="en-US" sz="1800" b="0" dirty="0">
            <a:effectLst/>
            <a:latin typeface="+mn-lt"/>
            <a:ea typeface="Calibri" panose="020F0502020204030204" pitchFamily="34" charset="0"/>
          </a:endParaRPr>
        </a:p>
      </dgm:t>
    </dgm:pt>
    <dgm:pt modelId="{C061A8B8-29DD-44E5-803D-BD4605984374}" type="parTrans" cxnId="{BA41E31C-6C76-46EB-8151-0AC89D408742}">
      <dgm:prSet/>
      <dgm:spPr/>
      <dgm:t>
        <a:bodyPr/>
        <a:lstStyle/>
        <a:p>
          <a:endParaRPr lang="en-US"/>
        </a:p>
      </dgm:t>
    </dgm:pt>
    <dgm:pt modelId="{FB1ACBC5-B499-4098-8A7E-85944DCFC87F}" type="sibTrans" cxnId="{BA41E31C-6C76-46EB-8151-0AC89D408742}">
      <dgm:prSet/>
      <dgm:spPr/>
      <dgm:t>
        <a:bodyPr/>
        <a:lstStyle/>
        <a:p>
          <a:endParaRPr lang="en-US"/>
        </a:p>
      </dgm:t>
    </dgm:pt>
    <dgm:pt modelId="{9FD193CD-7727-4140-80E3-4534A4E6B751}">
      <dgm:prSet custT="1"/>
      <dgm:spPr/>
      <dgm:t>
        <a:bodyPr/>
        <a:lstStyle/>
        <a:p>
          <a:r>
            <a:rPr lang="en-US" sz="1800" dirty="0">
              <a:latin typeface="Arial" panose="020B0604020202020204"/>
              <a:cs typeface="+mn-cs"/>
            </a:rPr>
            <a:t>July 9, 2021             7:00-8:00 a.m.</a:t>
          </a:r>
        </a:p>
      </dgm:t>
    </dgm:pt>
    <dgm:pt modelId="{08E5B7CB-1313-4C8C-915A-453901F9E052}" type="parTrans" cxnId="{EEB10FF0-9E12-44C0-AC60-1DD7E94C3F40}">
      <dgm:prSet/>
      <dgm:spPr/>
      <dgm:t>
        <a:bodyPr/>
        <a:lstStyle/>
        <a:p>
          <a:endParaRPr lang="en-US"/>
        </a:p>
      </dgm:t>
    </dgm:pt>
    <dgm:pt modelId="{0E1EB195-BDA5-45DD-A4C3-6E2D73D2C245}" type="sibTrans" cxnId="{EEB10FF0-9E12-44C0-AC60-1DD7E94C3F40}">
      <dgm:prSet/>
      <dgm:spPr/>
      <dgm:t>
        <a:bodyPr/>
        <a:lstStyle/>
        <a:p>
          <a:endParaRPr lang="en-US"/>
        </a:p>
      </dgm:t>
    </dgm:pt>
    <dgm:pt modelId="{D9D47306-24DE-46DC-8596-40E64228CA73}">
      <dgm:prSet custT="1"/>
      <dgm:spPr/>
      <dgm:t>
        <a:bodyPr/>
        <a:lstStyle/>
        <a:p>
          <a:r>
            <a:rPr lang="en-US" sz="1800" dirty="0">
              <a:latin typeface="Arial" panose="020B0604020202020204"/>
              <a:cs typeface="+mn-cs"/>
            </a:rPr>
            <a:t>July 13, 2021           5:30-6:30 a.m.</a:t>
          </a:r>
        </a:p>
      </dgm:t>
    </dgm:pt>
    <dgm:pt modelId="{BD8038C3-93E9-42CA-8AD6-696E13541946}" type="parTrans" cxnId="{025DD123-AB42-4E8A-8A61-AF2429F39115}">
      <dgm:prSet/>
      <dgm:spPr/>
      <dgm:t>
        <a:bodyPr/>
        <a:lstStyle/>
        <a:p>
          <a:endParaRPr lang="en-US"/>
        </a:p>
      </dgm:t>
    </dgm:pt>
    <dgm:pt modelId="{89484192-AB9F-48AE-BA8A-F308E611CBC8}" type="sibTrans" cxnId="{025DD123-AB42-4E8A-8A61-AF2429F39115}">
      <dgm:prSet/>
      <dgm:spPr/>
      <dgm:t>
        <a:bodyPr/>
        <a:lstStyle/>
        <a:p>
          <a:endParaRPr lang="en-US"/>
        </a:p>
      </dgm:t>
    </dgm:pt>
    <dgm:pt modelId="{25E5AFA1-4D0D-4CCF-BFEF-F3A1BB003D5B}">
      <dgm:prSet custT="1"/>
      <dgm:spPr/>
      <dgm:t>
        <a:bodyPr/>
        <a:lstStyle/>
        <a:p>
          <a:r>
            <a:rPr lang="en-US" sz="1800" dirty="0">
              <a:latin typeface="Arial" panose="020B0604020202020204"/>
              <a:cs typeface="+mn-cs"/>
            </a:rPr>
            <a:t>July 15, 2021           12:00-1:00 p.m.</a:t>
          </a:r>
        </a:p>
      </dgm:t>
    </dgm:pt>
    <dgm:pt modelId="{808F4DC3-7144-403B-9F95-1FA3A9A90A69}" type="parTrans" cxnId="{7998835E-1975-4A95-9CA6-A08528E39648}">
      <dgm:prSet/>
      <dgm:spPr/>
      <dgm:t>
        <a:bodyPr/>
        <a:lstStyle/>
        <a:p>
          <a:endParaRPr lang="en-US"/>
        </a:p>
      </dgm:t>
    </dgm:pt>
    <dgm:pt modelId="{51FFBEB8-EFD0-4ECE-9BE2-D9862813DA8E}" type="sibTrans" cxnId="{7998835E-1975-4A95-9CA6-A08528E39648}">
      <dgm:prSet/>
      <dgm:spPr/>
      <dgm:t>
        <a:bodyPr/>
        <a:lstStyle/>
        <a:p>
          <a:endParaRPr lang="en-US"/>
        </a:p>
      </dgm:t>
    </dgm:pt>
    <dgm:pt modelId="{9D263929-FDF6-4785-9FCF-A6CC50FE9745}">
      <dgm:prSet custT="1"/>
      <dgm:spPr/>
      <dgm:t>
        <a:bodyPr/>
        <a:lstStyle/>
        <a:p>
          <a:r>
            <a:rPr lang="en-US" sz="1800" dirty="0">
              <a:latin typeface="Arial" panose="020B0604020202020204"/>
              <a:cs typeface="+mn-cs"/>
            </a:rPr>
            <a:t>July 21, 2021           12:30-1:00 p.m.</a:t>
          </a:r>
        </a:p>
      </dgm:t>
    </dgm:pt>
    <dgm:pt modelId="{8BDD3E66-0FB5-43CE-B344-5704DCEC84A6}" type="parTrans" cxnId="{14100006-6507-4EAF-9F0E-E63B5064A17E}">
      <dgm:prSet/>
      <dgm:spPr/>
      <dgm:t>
        <a:bodyPr/>
        <a:lstStyle/>
        <a:p>
          <a:endParaRPr lang="en-US"/>
        </a:p>
      </dgm:t>
    </dgm:pt>
    <dgm:pt modelId="{C608A7FE-20A2-4663-A8E9-9F4FD85C50D9}" type="sibTrans" cxnId="{14100006-6507-4EAF-9F0E-E63B5064A17E}">
      <dgm:prSet/>
      <dgm:spPr/>
      <dgm:t>
        <a:bodyPr/>
        <a:lstStyle/>
        <a:p>
          <a:endParaRPr lang="en-US"/>
        </a:p>
      </dgm:t>
    </dgm:pt>
    <dgm:pt modelId="{0F78B38D-2426-491A-9638-19BA4D2471D0}">
      <dgm:prSet custT="1"/>
      <dgm:spPr/>
      <dgm:t>
        <a:bodyPr/>
        <a:lstStyle/>
        <a:p>
          <a:r>
            <a:rPr lang="en-US" sz="1800" dirty="0">
              <a:latin typeface="Arial" panose="020B0604020202020204"/>
              <a:cs typeface="+mn-cs"/>
            </a:rPr>
            <a:t>July 19, 2021           4:00-5:00 p.m.</a:t>
          </a:r>
        </a:p>
      </dgm:t>
    </dgm:pt>
    <dgm:pt modelId="{050D7C7C-3670-4FAB-B1FB-40D0E7F40492}" type="parTrans" cxnId="{A42EF7A0-69DC-4C5E-9E17-9A2548A51037}">
      <dgm:prSet/>
      <dgm:spPr/>
      <dgm:t>
        <a:bodyPr/>
        <a:lstStyle/>
        <a:p>
          <a:endParaRPr lang="en-US"/>
        </a:p>
      </dgm:t>
    </dgm:pt>
    <dgm:pt modelId="{53EFC3F9-F636-43BC-B300-6F63A8D71446}" type="sibTrans" cxnId="{A42EF7A0-69DC-4C5E-9E17-9A2548A51037}">
      <dgm:prSet/>
      <dgm:spPr/>
      <dgm:t>
        <a:bodyPr/>
        <a:lstStyle/>
        <a:p>
          <a:endParaRPr lang="en-US"/>
        </a:p>
      </dgm:t>
    </dgm:pt>
    <dgm:pt modelId="{1F3BA171-C6C9-4D76-AB51-E7AA45D398D5}" type="pres">
      <dgm:prSet presAssocID="{CA8F2F37-4DFC-42AA-8D0A-E15F76FF3F5E}" presName="linear" presStyleCnt="0">
        <dgm:presLayoutVars>
          <dgm:dir/>
          <dgm:animLvl val="lvl"/>
          <dgm:resizeHandles val="exact"/>
        </dgm:presLayoutVars>
      </dgm:prSet>
      <dgm:spPr/>
    </dgm:pt>
    <dgm:pt modelId="{94F32445-1BD4-482F-AE5B-22E8E8CB9D1F}" type="pres">
      <dgm:prSet presAssocID="{4FB47C22-17BB-464B-AEAE-F03C2C607B66}" presName="parentLin" presStyleCnt="0"/>
      <dgm:spPr/>
    </dgm:pt>
    <dgm:pt modelId="{F10E4905-B8D4-4BD6-92DB-FAA694152298}" type="pres">
      <dgm:prSet presAssocID="{4FB47C22-17BB-464B-AEAE-F03C2C607B66}" presName="parentLeftMargin" presStyleLbl="node1" presStyleIdx="0" presStyleCnt="6"/>
      <dgm:spPr/>
    </dgm:pt>
    <dgm:pt modelId="{7B4A275C-2AE2-40A0-8AB2-0055873ECA84}" type="pres">
      <dgm:prSet presAssocID="{4FB47C22-17BB-464B-AEAE-F03C2C607B66}" presName="parentText" presStyleLbl="node1" presStyleIdx="0" presStyleCnt="6">
        <dgm:presLayoutVars>
          <dgm:chMax val="0"/>
          <dgm:bulletEnabled val="1"/>
        </dgm:presLayoutVars>
      </dgm:prSet>
      <dgm:spPr/>
    </dgm:pt>
    <dgm:pt modelId="{1B650B9F-BCA0-41AB-8E2A-31D353EAF3B3}" type="pres">
      <dgm:prSet presAssocID="{4FB47C22-17BB-464B-AEAE-F03C2C607B66}" presName="negativeSpace" presStyleCnt="0"/>
      <dgm:spPr/>
    </dgm:pt>
    <dgm:pt modelId="{26FCED7E-97AD-4A79-801B-FD36FA360A7A}" type="pres">
      <dgm:prSet presAssocID="{4FB47C22-17BB-464B-AEAE-F03C2C607B66}" presName="childText" presStyleLbl="conFgAcc1" presStyleIdx="0" presStyleCnt="6">
        <dgm:presLayoutVars>
          <dgm:bulletEnabled val="1"/>
        </dgm:presLayoutVars>
      </dgm:prSet>
      <dgm:spPr/>
    </dgm:pt>
    <dgm:pt modelId="{584DD358-D05B-433E-AE9F-4A835138AE4D}" type="pres">
      <dgm:prSet presAssocID="{FB1ACBC5-B499-4098-8A7E-85944DCFC87F}" presName="spaceBetweenRectangles" presStyleCnt="0"/>
      <dgm:spPr/>
    </dgm:pt>
    <dgm:pt modelId="{1F128346-9026-41F2-B60E-2CCBB74369AB}" type="pres">
      <dgm:prSet presAssocID="{9FD193CD-7727-4140-80E3-4534A4E6B751}" presName="parentLin" presStyleCnt="0"/>
      <dgm:spPr/>
    </dgm:pt>
    <dgm:pt modelId="{DA5BAED9-5485-4A54-B05E-67FB67F16653}" type="pres">
      <dgm:prSet presAssocID="{9FD193CD-7727-4140-80E3-4534A4E6B751}" presName="parentLeftMargin" presStyleLbl="node1" presStyleIdx="0" presStyleCnt="6"/>
      <dgm:spPr/>
    </dgm:pt>
    <dgm:pt modelId="{ED0D8092-B685-4AB5-8B9C-B2E3ACDE1113}" type="pres">
      <dgm:prSet presAssocID="{9FD193CD-7727-4140-80E3-4534A4E6B751}" presName="parentText" presStyleLbl="node1" presStyleIdx="1" presStyleCnt="6">
        <dgm:presLayoutVars>
          <dgm:chMax val="0"/>
          <dgm:bulletEnabled val="1"/>
        </dgm:presLayoutVars>
      </dgm:prSet>
      <dgm:spPr/>
    </dgm:pt>
    <dgm:pt modelId="{4DDEDD7D-4336-47B9-985B-3D3D22A16E39}" type="pres">
      <dgm:prSet presAssocID="{9FD193CD-7727-4140-80E3-4534A4E6B751}" presName="negativeSpace" presStyleCnt="0"/>
      <dgm:spPr/>
    </dgm:pt>
    <dgm:pt modelId="{1441CDAB-78E2-4FB8-AABE-001175183E16}" type="pres">
      <dgm:prSet presAssocID="{9FD193CD-7727-4140-80E3-4534A4E6B751}" presName="childText" presStyleLbl="conFgAcc1" presStyleIdx="1" presStyleCnt="6">
        <dgm:presLayoutVars>
          <dgm:bulletEnabled val="1"/>
        </dgm:presLayoutVars>
      </dgm:prSet>
      <dgm:spPr/>
    </dgm:pt>
    <dgm:pt modelId="{E01B8962-9AAC-444A-BF42-49E6A3005320}" type="pres">
      <dgm:prSet presAssocID="{0E1EB195-BDA5-45DD-A4C3-6E2D73D2C245}" presName="spaceBetweenRectangles" presStyleCnt="0"/>
      <dgm:spPr/>
    </dgm:pt>
    <dgm:pt modelId="{14F16B93-2B14-474F-8562-36AA4F70BF62}" type="pres">
      <dgm:prSet presAssocID="{D9D47306-24DE-46DC-8596-40E64228CA73}" presName="parentLin" presStyleCnt="0"/>
      <dgm:spPr/>
    </dgm:pt>
    <dgm:pt modelId="{3C4B0955-9E61-457B-B7C2-F7AE1D6BCE10}" type="pres">
      <dgm:prSet presAssocID="{D9D47306-24DE-46DC-8596-40E64228CA73}" presName="parentLeftMargin" presStyleLbl="node1" presStyleIdx="1" presStyleCnt="6"/>
      <dgm:spPr/>
    </dgm:pt>
    <dgm:pt modelId="{DA0D3379-B966-4B15-98A7-E634AA9979B5}" type="pres">
      <dgm:prSet presAssocID="{D9D47306-24DE-46DC-8596-40E64228CA73}" presName="parentText" presStyleLbl="node1" presStyleIdx="2" presStyleCnt="6">
        <dgm:presLayoutVars>
          <dgm:chMax val="0"/>
          <dgm:bulletEnabled val="1"/>
        </dgm:presLayoutVars>
      </dgm:prSet>
      <dgm:spPr/>
    </dgm:pt>
    <dgm:pt modelId="{AF48AFFB-F129-48E8-8690-75180C51A41E}" type="pres">
      <dgm:prSet presAssocID="{D9D47306-24DE-46DC-8596-40E64228CA73}" presName="negativeSpace" presStyleCnt="0"/>
      <dgm:spPr/>
    </dgm:pt>
    <dgm:pt modelId="{66AE4A63-783D-4ED7-B85F-203791E07E4A}" type="pres">
      <dgm:prSet presAssocID="{D9D47306-24DE-46DC-8596-40E64228CA73}" presName="childText" presStyleLbl="conFgAcc1" presStyleIdx="2" presStyleCnt="6">
        <dgm:presLayoutVars>
          <dgm:bulletEnabled val="1"/>
        </dgm:presLayoutVars>
      </dgm:prSet>
      <dgm:spPr/>
    </dgm:pt>
    <dgm:pt modelId="{754A21E4-CE56-4918-A3CD-5C2DB09E0C7E}" type="pres">
      <dgm:prSet presAssocID="{89484192-AB9F-48AE-BA8A-F308E611CBC8}" presName="spaceBetweenRectangles" presStyleCnt="0"/>
      <dgm:spPr/>
    </dgm:pt>
    <dgm:pt modelId="{EF437230-A8B8-4B2E-92AE-303D6C62CDF3}" type="pres">
      <dgm:prSet presAssocID="{25E5AFA1-4D0D-4CCF-BFEF-F3A1BB003D5B}" presName="parentLin" presStyleCnt="0"/>
      <dgm:spPr/>
    </dgm:pt>
    <dgm:pt modelId="{124AE5D2-B1DB-4BB7-9C0D-6033529A9FF3}" type="pres">
      <dgm:prSet presAssocID="{25E5AFA1-4D0D-4CCF-BFEF-F3A1BB003D5B}" presName="parentLeftMargin" presStyleLbl="node1" presStyleIdx="2" presStyleCnt="6"/>
      <dgm:spPr/>
    </dgm:pt>
    <dgm:pt modelId="{D01E821E-F9FB-49F4-AF99-692EBB14F912}" type="pres">
      <dgm:prSet presAssocID="{25E5AFA1-4D0D-4CCF-BFEF-F3A1BB003D5B}" presName="parentText" presStyleLbl="node1" presStyleIdx="3" presStyleCnt="6">
        <dgm:presLayoutVars>
          <dgm:chMax val="0"/>
          <dgm:bulletEnabled val="1"/>
        </dgm:presLayoutVars>
      </dgm:prSet>
      <dgm:spPr/>
    </dgm:pt>
    <dgm:pt modelId="{6811C7FF-6246-4EC8-B798-4F45F40F55E8}" type="pres">
      <dgm:prSet presAssocID="{25E5AFA1-4D0D-4CCF-BFEF-F3A1BB003D5B}" presName="negativeSpace" presStyleCnt="0"/>
      <dgm:spPr/>
    </dgm:pt>
    <dgm:pt modelId="{34BC876B-D6F1-48DC-BC07-4BF3D16B6A46}" type="pres">
      <dgm:prSet presAssocID="{25E5AFA1-4D0D-4CCF-BFEF-F3A1BB003D5B}" presName="childText" presStyleLbl="conFgAcc1" presStyleIdx="3" presStyleCnt="6">
        <dgm:presLayoutVars>
          <dgm:bulletEnabled val="1"/>
        </dgm:presLayoutVars>
      </dgm:prSet>
      <dgm:spPr/>
    </dgm:pt>
    <dgm:pt modelId="{A6CD5D5F-EABC-4039-8DCA-8A86A384EECE}" type="pres">
      <dgm:prSet presAssocID="{51FFBEB8-EFD0-4ECE-9BE2-D9862813DA8E}" presName="spaceBetweenRectangles" presStyleCnt="0"/>
      <dgm:spPr/>
    </dgm:pt>
    <dgm:pt modelId="{AFAE4574-C30D-474F-AA54-C07CF6AE843F}" type="pres">
      <dgm:prSet presAssocID="{0F78B38D-2426-491A-9638-19BA4D2471D0}" presName="parentLin" presStyleCnt="0"/>
      <dgm:spPr/>
    </dgm:pt>
    <dgm:pt modelId="{495CCD3A-5C2A-4C58-83E4-F24F476DB99C}" type="pres">
      <dgm:prSet presAssocID="{0F78B38D-2426-491A-9638-19BA4D2471D0}" presName="parentLeftMargin" presStyleLbl="node1" presStyleIdx="3" presStyleCnt="6"/>
      <dgm:spPr/>
    </dgm:pt>
    <dgm:pt modelId="{7B2F6433-0F21-419A-BB2C-708EBA5D3D3E}" type="pres">
      <dgm:prSet presAssocID="{0F78B38D-2426-491A-9638-19BA4D2471D0}" presName="parentText" presStyleLbl="node1" presStyleIdx="4" presStyleCnt="6">
        <dgm:presLayoutVars>
          <dgm:chMax val="0"/>
          <dgm:bulletEnabled val="1"/>
        </dgm:presLayoutVars>
      </dgm:prSet>
      <dgm:spPr/>
    </dgm:pt>
    <dgm:pt modelId="{F2FB5F77-0790-4C0E-91E7-46BA35BE346F}" type="pres">
      <dgm:prSet presAssocID="{0F78B38D-2426-491A-9638-19BA4D2471D0}" presName="negativeSpace" presStyleCnt="0"/>
      <dgm:spPr/>
    </dgm:pt>
    <dgm:pt modelId="{402B2123-1EBB-46AC-A8CA-353AA844C7B4}" type="pres">
      <dgm:prSet presAssocID="{0F78B38D-2426-491A-9638-19BA4D2471D0}" presName="childText" presStyleLbl="conFgAcc1" presStyleIdx="4" presStyleCnt="6">
        <dgm:presLayoutVars>
          <dgm:bulletEnabled val="1"/>
        </dgm:presLayoutVars>
      </dgm:prSet>
      <dgm:spPr/>
    </dgm:pt>
    <dgm:pt modelId="{CE47136D-5305-456F-A9D4-94D33F1154F6}" type="pres">
      <dgm:prSet presAssocID="{53EFC3F9-F636-43BC-B300-6F63A8D71446}" presName="spaceBetweenRectangles" presStyleCnt="0"/>
      <dgm:spPr/>
    </dgm:pt>
    <dgm:pt modelId="{2B6B796B-70AC-4AC8-87AE-0537F3B7A7CC}" type="pres">
      <dgm:prSet presAssocID="{9D263929-FDF6-4785-9FCF-A6CC50FE9745}" presName="parentLin" presStyleCnt="0"/>
      <dgm:spPr/>
    </dgm:pt>
    <dgm:pt modelId="{D005BBE1-6697-4492-9EEE-89BF1EF3507A}" type="pres">
      <dgm:prSet presAssocID="{9D263929-FDF6-4785-9FCF-A6CC50FE9745}" presName="parentLeftMargin" presStyleLbl="node1" presStyleIdx="4" presStyleCnt="6"/>
      <dgm:spPr/>
    </dgm:pt>
    <dgm:pt modelId="{1B28AD40-6BC6-4D35-97AE-D4BE01EB293A}" type="pres">
      <dgm:prSet presAssocID="{9D263929-FDF6-4785-9FCF-A6CC50FE9745}" presName="parentText" presStyleLbl="node1" presStyleIdx="5" presStyleCnt="6">
        <dgm:presLayoutVars>
          <dgm:chMax val="0"/>
          <dgm:bulletEnabled val="1"/>
        </dgm:presLayoutVars>
      </dgm:prSet>
      <dgm:spPr/>
    </dgm:pt>
    <dgm:pt modelId="{1E82F0D6-D8DC-4A94-A5A4-F109EFF7B2C0}" type="pres">
      <dgm:prSet presAssocID="{9D263929-FDF6-4785-9FCF-A6CC50FE9745}" presName="negativeSpace" presStyleCnt="0"/>
      <dgm:spPr/>
    </dgm:pt>
    <dgm:pt modelId="{1D41F31C-EA77-441D-B560-B76D2DF760A5}" type="pres">
      <dgm:prSet presAssocID="{9D263929-FDF6-4785-9FCF-A6CC50FE9745}" presName="childText" presStyleLbl="conFgAcc1" presStyleIdx="5" presStyleCnt="6">
        <dgm:presLayoutVars>
          <dgm:bulletEnabled val="1"/>
        </dgm:presLayoutVars>
      </dgm:prSet>
      <dgm:spPr/>
    </dgm:pt>
  </dgm:ptLst>
  <dgm:cxnLst>
    <dgm:cxn modelId="{14100006-6507-4EAF-9F0E-E63B5064A17E}" srcId="{CA8F2F37-4DFC-42AA-8D0A-E15F76FF3F5E}" destId="{9D263929-FDF6-4785-9FCF-A6CC50FE9745}" srcOrd="5" destOrd="0" parTransId="{8BDD3E66-0FB5-43CE-B344-5704DCEC84A6}" sibTransId="{C608A7FE-20A2-4663-A8E9-9F4FD85C50D9}"/>
    <dgm:cxn modelId="{ECA3C914-71BE-4343-821A-2D47412528CE}" type="presOf" srcId="{4FB47C22-17BB-464B-AEAE-F03C2C607B66}" destId="{F10E4905-B8D4-4BD6-92DB-FAA694152298}" srcOrd="0" destOrd="0" presId="urn:microsoft.com/office/officeart/2005/8/layout/list1"/>
    <dgm:cxn modelId="{BA41E31C-6C76-46EB-8151-0AC89D408742}" srcId="{CA8F2F37-4DFC-42AA-8D0A-E15F76FF3F5E}" destId="{4FB47C22-17BB-464B-AEAE-F03C2C607B66}" srcOrd="0" destOrd="0" parTransId="{C061A8B8-29DD-44E5-803D-BD4605984374}" sibTransId="{FB1ACBC5-B499-4098-8A7E-85944DCFC87F}"/>
    <dgm:cxn modelId="{025DD123-AB42-4E8A-8A61-AF2429F39115}" srcId="{CA8F2F37-4DFC-42AA-8D0A-E15F76FF3F5E}" destId="{D9D47306-24DE-46DC-8596-40E64228CA73}" srcOrd="2" destOrd="0" parTransId="{BD8038C3-93E9-42CA-8AD6-696E13541946}" sibTransId="{89484192-AB9F-48AE-BA8A-F308E611CBC8}"/>
    <dgm:cxn modelId="{DF674C35-0040-400E-8C24-0825CC75E3A2}" type="presOf" srcId="{9FD193CD-7727-4140-80E3-4534A4E6B751}" destId="{ED0D8092-B685-4AB5-8B9C-B2E3ACDE1113}" srcOrd="1" destOrd="0" presId="urn:microsoft.com/office/officeart/2005/8/layout/list1"/>
    <dgm:cxn modelId="{A6CD293E-E405-40C3-86FC-A93889FCFC64}" type="presOf" srcId="{25E5AFA1-4D0D-4CCF-BFEF-F3A1BB003D5B}" destId="{D01E821E-F9FB-49F4-AF99-692EBB14F912}" srcOrd="1" destOrd="0" presId="urn:microsoft.com/office/officeart/2005/8/layout/list1"/>
    <dgm:cxn modelId="{7998835E-1975-4A95-9CA6-A08528E39648}" srcId="{CA8F2F37-4DFC-42AA-8D0A-E15F76FF3F5E}" destId="{25E5AFA1-4D0D-4CCF-BFEF-F3A1BB003D5B}" srcOrd="3" destOrd="0" parTransId="{808F4DC3-7144-403B-9F95-1FA3A9A90A69}" sibTransId="{51FFBEB8-EFD0-4ECE-9BE2-D9862813DA8E}"/>
    <dgm:cxn modelId="{788F3A62-7F08-4138-A1B2-2B2B4D50CC40}" type="presOf" srcId="{D9D47306-24DE-46DC-8596-40E64228CA73}" destId="{3C4B0955-9E61-457B-B7C2-F7AE1D6BCE10}" srcOrd="0" destOrd="0" presId="urn:microsoft.com/office/officeart/2005/8/layout/list1"/>
    <dgm:cxn modelId="{4B4BE462-091B-4A20-9829-4F098FAF460F}" type="presOf" srcId="{CA8F2F37-4DFC-42AA-8D0A-E15F76FF3F5E}" destId="{1F3BA171-C6C9-4D76-AB51-E7AA45D398D5}" srcOrd="0" destOrd="0" presId="urn:microsoft.com/office/officeart/2005/8/layout/list1"/>
    <dgm:cxn modelId="{23A17878-F374-474B-B0A4-D6F04BD25CCF}" type="presOf" srcId="{0F78B38D-2426-491A-9638-19BA4D2471D0}" destId="{495CCD3A-5C2A-4C58-83E4-F24F476DB99C}" srcOrd="0" destOrd="0" presId="urn:microsoft.com/office/officeart/2005/8/layout/list1"/>
    <dgm:cxn modelId="{6B91B482-2C50-41FC-B7CC-025F571CA349}" type="presOf" srcId="{D9D47306-24DE-46DC-8596-40E64228CA73}" destId="{DA0D3379-B966-4B15-98A7-E634AA9979B5}" srcOrd="1" destOrd="0" presId="urn:microsoft.com/office/officeart/2005/8/layout/list1"/>
    <dgm:cxn modelId="{13C4A69A-DBBA-4E20-8BE4-826308D67548}" type="presOf" srcId="{9FD193CD-7727-4140-80E3-4534A4E6B751}" destId="{DA5BAED9-5485-4A54-B05E-67FB67F16653}" srcOrd="0" destOrd="0" presId="urn:microsoft.com/office/officeart/2005/8/layout/list1"/>
    <dgm:cxn modelId="{A42EF7A0-69DC-4C5E-9E17-9A2548A51037}" srcId="{CA8F2F37-4DFC-42AA-8D0A-E15F76FF3F5E}" destId="{0F78B38D-2426-491A-9638-19BA4D2471D0}" srcOrd="4" destOrd="0" parTransId="{050D7C7C-3670-4FAB-B1FB-40D0E7F40492}" sibTransId="{53EFC3F9-F636-43BC-B300-6F63A8D71446}"/>
    <dgm:cxn modelId="{9EB39FA6-EFA2-48E7-A022-A9A5642EDB01}" type="presOf" srcId="{25E5AFA1-4D0D-4CCF-BFEF-F3A1BB003D5B}" destId="{124AE5D2-B1DB-4BB7-9C0D-6033529A9FF3}" srcOrd="0" destOrd="0" presId="urn:microsoft.com/office/officeart/2005/8/layout/list1"/>
    <dgm:cxn modelId="{17474EAF-9C74-45D2-9A5E-5C81C4D7448C}" type="presOf" srcId="{4FB47C22-17BB-464B-AEAE-F03C2C607B66}" destId="{7B4A275C-2AE2-40A0-8AB2-0055873ECA84}" srcOrd="1" destOrd="0" presId="urn:microsoft.com/office/officeart/2005/8/layout/list1"/>
    <dgm:cxn modelId="{9175E2D2-FC3A-4807-8E77-FF5C5916B30D}" type="presOf" srcId="{0F78B38D-2426-491A-9638-19BA4D2471D0}" destId="{7B2F6433-0F21-419A-BB2C-708EBA5D3D3E}" srcOrd="1" destOrd="0" presId="urn:microsoft.com/office/officeart/2005/8/layout/list1"/>
    <dgm:cxn modelId="{D77A85D5-031A-491A-B905-4585AA6513AE}" type="presOf" srcId="{9D263929-FDF6-4785-9FCF-A6CC50FE9745}" destId="{D005BBE1-6697-4492-9EEE-89BF1EF3507A}" srcOrd="0" destOrd="0" presId="urn:microsoft.com/office/officeart/2005/8/layout/list1"/>
    <dgm:cxn modelId="{8659D5E3-E705-4F3A-9298-A73A21BFC9C9}" type="presOf" srcId="{9D263929-FDF6-4785-9FCF-A6CC50FE9745}" destId="{1B28AD40-6BC6-4D35-97AE-D4BE01EB293A}" srcOrd="1" destOrd="0" presId="urn:microsoft.com/office/officeart/2005/8/layout/list1"/>
    <dgm:cxn modelId="{EEB10FF0-9E12-44C0-AC60-1DD7E94C3F40}" srcId="{CA8F2F37-4DFC-42AA-8D0A-E15F76FF3F5E}" destId="{9FD193CD-7727-4140-80E3-4534A4E6B751}" srcOrd="1" destOrd="0" parTransId="{08E5B7CB-1313-4C8C-915A-453901F9E052}" sibTransId="{0E1EB195-BDA5-45DD-A4C3-6E2D73D2C245}"/>
    <dgm:cxn modelId="{35CE32DB-AD06-4E9F-983D-83A04B4D2F8B}" type="presParOf" srcId="{1F3BA171-C6C9-4D76-AB51-E7AA45D398D5}" destId="{94F32445-1BD4-482F-AE5B-22E8E8CB9D1F}" srcOrd="0" destOrd="0" presId="urn:microsoft.com/office/officeart/2005/8/layout/list1"/>
    <dgm:cxn modelId="{E0FADA72-2E20-4689-BF18-A97B1F1EF701}" type="presParOf" srcId="{94F32445-1BD4-482F-AE5B-22E8E8CB9D1F}" destId="{F10E4905-B8D4-4BD6-92DB-FAA694152298}" srcOrd="0" destOrd="0" presId="urn:microsoft.com/office/officeart/2005/8/layout/list1"/>
    <dgm:cxn modelId="{8049E1AA-0E2B-47E1-AE84-74D6C7C604EE}" type="presParOf" srcId="{94F32445-1BD4-482F-AE5B-22E8E8CB9D1F}" destId="{7B4A275C-2AE2-40A0-8AB2-0055873ECA84}" srcOrd="1" destOrd="0" presId="urn:microsoft.com/office/officeart/2005/8/layout/list1"/>
    <dgm:cxn modelId="{376F72BC-86A6-4307-9567-8B215A5A8CFD}" type="presParOf" srcId="{1F3BA171-C6C9-4D76-AB51-E7AA45D398D5}" destId="{1B650B9F-BCA0-41AB-8E2A-31D353EAF3B3}" srcOrd="1" destOrd="0" presId="urn:microsoft.com/office/officeart/2005/8/layout/list1"/>
    <dgm:cxn modelId="{2BDE1EE3-25C7-4367-9897-15A3446FE9DD}" type="presParOf" srcId="{1F3BA171-C6C9-4D76-AB51-E7AA45D398D5}" destId="{26FCED7E-97AD-4A79-801B-FD36FA360A7A}" srcOrd="2" destOrd="0" presId="urn:microsoft.com/office/officeart/2005/8/layout/list1"/>
    <dgm:cxn modelId="{05969EF1-80E4-478A-8365-76DE2D3081CC}" type="presParOf" srcId="{1F3BA171-C6C9-4D76-AB51-E7AA45D398D5}" destId="{584DD358-D05B-433E-AE9F-4A835138AE4D}" srcOrd="3" destOrd="0" presId="urn:microsoft.com/office/officeart/2005/8/layout/list1"/>
    <dgm:cxn modelId="{39426C67-0A6D-48CB-8C29-F28841B1F8AF}" type="presParOf" srcId="{1F3BA171-C6C9-4D76-AB51-E7AA45D398D5}" destId="{1F128346-9026-41F2-B60E-2CCBB74369AB}" srcOrd="4" destOrd="0" presId="urn:microsoft.com/office/officeart/2005/8/layout/list1"/>
    <dgm:cxn modelId="{E7393A4F-078D-4829-AA92-645625C06E86}" type="presParOf" srcId="{1F128346-9026-41F2-B60E-2CCBB74369AB}" destId="{DA5BAED9-5485-4A54-B05E-67FB67F16653}" srcOrd="0" destOrd="0" presId="urn:microsoft.com/office/officeart/2005/8/layout/list1"/>
    <dgm:cxn modelId="{4DC69D07-C004-4658-9948-1A29306BA0B2}" type="presParOf" srcId="{1F128346-9026-41F2-B60E-2CCBB74369AB}" destId="{ED0D8092-B685-4AB5-8B9C-B2E3ACDE1113}" srcOrd="1" destOrd="0" presId="urn:microsoft.com/office/officeart/2005/8/layout/list1"/>
    <dgm:cxn modelId="{E94FED5F-0DF6-4376-AF3B-EF8D28069D66}" type="presParOf" srcId="{1F3BA171-C6C9-4D76-AB51-E7AA45D398D5}" destId="{4DDEDD7D-4336-47B9-985B-3D3D22A16E39}" srcOrd="5" destOrd="0" presId="urn:microsoft.com/office/officeart/2005/8/layout/list1"/>
    <dgm:cxn modelId="{D5797834-3953-4852-8855-B76DEB09B4E3}" type="presParOf" srcId="{1F3BA171-C6C9-4D76-AB51-E7AA45D398D5}" destId="{1441CDAB-78E2-4FB8-AABE-001175183E16}" srcOrd="6" destOrd="0" presId="urn:microsoft.com/office/officeart/2005/8/layout/list1"/>
    <dgm:cxn modelId="{7017C0AE-97FD-45DC-8972-492D10D49059}" type="presParOf" srcId="{1F3BA171-C6C9-4D76-AB51-E7AA45D398D5}" destId="{E01B8962-9AAC-444A-BF42-49E6A3005320}" srcOrd="7" destOrd="0" presId="urn:microsoft.com/office/officeart/2005/8/layout/list1"/>
    <dgm:cxn modelId="{A0061814-E3BE-4087-98C8-E64F4068DD30}" type="presParOf" srcId="{1F3BA171-C6C9-4D76-AB51-E7AA45D398D5}" destId="{14F16B93-2B14-474F-8562-36AA4F70BF62}" srcOrd="8" destOrd="0" presId="urn:microsoft.com/office/officeart/2005/8/layout/list1"/>
    <dgm:cxn modelId="{BD2069E3-5F16-4FAC-9ADB-C9863C3A815F}" type="presParOf" srcId="{14F16B93-2B14-474F-8562-36AA4F70BF62}" destId="{3C4B0955-9E61-457B-B7C2-F7AE1D6BCE10}" srcOrd="0" destOrd="0" presId="urn:microsoft.com/office/officeart/2005/8/layout/list1"/>
    <dgm:cxn modelId="{E577AF5A-2C55-4153-A766-C9E1B1FF3F6D}" type="presParOf" srcId="{14F16B93-2B14-474F-8562-36AA4F70BF62}" destId="{DA0D3379-B966-4B15-98A7-E634AA9979B5}" srcOrd="1" destOrd="0" presId="urn:microsoft.com/office/officeart/2005/8/layout/list1"/>
    <dgm:cxn modelId="{719099EF-F310-406A-807D-AD5F7D1A2F4B}" type="presParOf" srcId="{1F3BA171-C6C9-4D76-AB51-E7AA45D398D5}" destId="{AF48AFFB-F129-48E8-8690-75180C51A41E}" srcOrd="9" destOrd="0" presId="urn:microsoft.com/office/officeart/2005/8/layout/list1"/>
    <dgm:cxn modelId="{57861F32-5665-4E34-9348-B6A492952BF0}" type="presParOf" srcId="{1F3BA171-C6C9-4D76-AB51-E7AA45D398D5}" destId="{66AE4A63-783D-4ED7-B85F-203791E07E4A}" srcOrd="10" destOrd="0" presId="urn:microsoft.com/office/officeart/2005/8/layout/list1"/>
    <dgm:cxn modelId="{786DD32A-7462-4E35-9C00-EB0662A58BBC}" type="presParOf" srcId="{1F3BA171-C6C9-4D76-AB51-E7AA45D398D5}" destId="{754A21E4-CE56-4918-A3CD-5C2DB09E0C7E}" srcOrd="11" destOrd="0" presId="urn:microsoft.com/office/officeart/2005/8/layout/list1"/>
    <dgm:cxn modelId="{E65B42FF-7771-4823-9B3B-274A5EB3FC04}" type="presParOf" srcId="{1F3BA171-C6C9-4D76-AB51-E7AA45D398D5}" destId="{EF437230-A8B8-4B2E-92AE-303D6C62CDF3}" srcOrd="12" destOrd="0" presId="urn:microsoft.com/office/officeart/2005/8/layout/list1"/>
    <dgm:cxn modelId="{7722D95C-A1CC-4F40-9436-D4751410C8C5}" type="presParOf" srcId="{EF437230-A8B8-4B2E-92AE-303D6C62CDF3}" destId="{124AE5D2-B1DB-4BB7-9C0D-6033529A9FF3}" srcOrd="0" destOrd="0" presId="urn:microsoft.com/office/officeart/2005/8/layout/list1"/>
    <dgm:cxn modelId="{45AE22AF-0A70-47FD-BC5B-70ED88229593}" type="presParOf" srcId="{EF437230-A8B8-4B2E-92AE-303D6C62CDF3}" destId="{D01E821E-F9FB-49F4-AF99-692EBB14F912}" srcOrd="1" destOrd="0" presId="urn:microsoft.com/office/officeart/2005/8/layout/list1"/>
    <dgm:cxn modelId="{2D7021C7-9EA1-47CC-A6F6-BE809C782637}" type="presParOf" srcId="{1F3BA171-C6C9-4D76-AB51-E7AA45D398D5}" destId="{6811C7FF-6246-4EC8-B798-4F45F40F55E8}" srcOrd="13" destOrd="0" presId="urn:microsoft.com/office/officeart/2005/8/layout/list1"/>
    <dgm:cxn modelId="{DF616572-9AE5-4EB5-A8E1-DB3978A0F3F0}" type="presParOf" srcId="{1F3BA171-C6C9-4D76-AB51-E7AA45D398D5}" destId="{34BC876B-D6F1-48DC-BC07-4BF3D16B6A46}" srcOrd="14" destOrd="0" presId="urn:microsoft.com/office/officeart/2005/8/layout/list1"/>
    <dgm:cxn modelId="{FF2E74C8-67C4-4696-B1C0-767E60D670C6}" type="presParOf" srcId="{1F3BA171-C6C9-4D76-AB51-E7AA45D398D5}" destId="{A6CD5D5F-EABC-4039-8DCA-8A86A384EECE}" srcOrd="15" destOrd="0" presId="urn:microsoft.com/office/officeart/2005/8/layout/list1"/>
    <dgm:cxn modelId="{5254F9E8-344A-48C3-A6A4-F2A3464B6165}" type="presParOf" srcId="{1F3BA171-C6C9-4D76-AB51-E7AA45D398D5}" destId="{AFAE4574-C30D-474F-AA54-C07CF6AE843F}" srcOrd="16" destOrd="0" presId="urn:microsoft.com/office/officeart/2005/8/layout/list1"/>
    <dgm:cxn modelId="{F4585D1A-59D1-4708-AC9D-70701FF26E40}" type="presParOf" srcId="{AFAE4574-C30D-474F-AA54-C07CF6AE843F}" destId="{495CCD3A-5C2A-4C58-83E4-F24F476DB99C}" srcOrd="0" destOrd="0" presId="urn:microsoft.com/office/officeart/2005/8/layout/list1"/>
    <dgm:cxn modelId="{17A6ED8C-A998-47F3-90E1-6395AD978C0D}" type="presParOf" srcId="{AFAE4574-C30D-474F-AA54-C07CF6AE843F}" destId="{7B2F6433-0F21-419A-BB2C-708EBA5D3D3E}" srcOrd="1" destOrd="0" presId="urn:microsoft.com/office/officeart/2005/8/layout/list1"/>
    <dgm:cxn modelId="{6959DBA2-0F2C-4692-965E-B5235975A9A5}" type="presParOf" srcId="{1F3BA171-C6C9-4D76-AB51-E7AA45D398D5}" destId="{F2FB5F77-0790-4C0E-91E7-46BA35BE346F}" srcOrd="17" destOrd="0" presId="urn:microsoft.com/office/officeart/2005/8/layout/list1"/>
    <dgm:cxn modelId="{CDAF008C-F82A-4381-B4E1-5542A1A8267E}" type="presParOf" srcId="{1F3BA171-C6C9-4D76-AB51-E7AA45D398D5}" destId="{402B2123-1EBB-46AC-A8CA-353AA844C7B4}" srcOrd="18" destOrd="0" presId="urn:microsoft.com/office/officeart/2005/8/layout/list1"/>
    <dgm:cxn modelId="{E54325CC-7162-4FC2-9FC3-231A4EB19829}" type="presParOf" srcId="{1F3BA171-C6C9-4D76-AB51-E7AA45D398D5}" destId="{CE47136D-5305-456F-A9D4-94D33F1154F6}" srcOrd="19" destOrd="0" presId="urn:microsoft.com/office/officeart/2005/8/layout/list1"/>
    <dgm:cxn modelId="{9369875D-787F-42DC-858E-A66C3F8DBB6D}" type="presParOf" srcId="{1F3BA171-C6C9-4D76-AB51-E7AA45D398D5}" destId="{2B6B796B-70AC-4AC8-87AE-0537F3B7A7CC}" srcOrd="20" destOrd="0" presId="urn:microsoft.com/office/officeart/2005/8/layout/list1"/>
    <dgm:cxn modelId="{60FC879B-1B76-4E00-B55F-251F0311D6EB}" type="presParOf" srcId="{2B6B796B-70AC-4AC8-87AE-0537F3B7A7CC}" destId="{D005BBE1-6697-4492-9EEE-89BF1EF3507A}" srcOrd="0" destOrd="0" presId="urn:microsoft.com/office/officeart/2005/8/layout/list1"/>
    <dgm:cxn modelId="{4928E3D1-AB50-49B2-A26F-F1AC74134194}" type="presParOf" srcId="{2B6B796B-70AC-4AC8-87AE-0537F3B7A7CC}" destId="{1B28AD40-6BC6-4D35-97AE-D4BE01EB293A}" srcOrd="1" destOrd="0" presId="urn:microsoft.com/office/officeart/2005/8/layout/list1"/>
    <dgm:cxn modelId="{513B0950-4386-441E-B947-2616585D14FE}" type="presParOf" srcId="{1F3BA171-C6C9-4D76-AB51-E7AA45D398D5}" destId="{1E82F0D6-D8DC-4A94-A5A4-F109EFF7B2C0}" srcOrd="21" destOrd="0" presId="urn:microsoft.com/office/officeart/2005/8/layout/list1"/>
    <dgm:cxn modelId="{C7DA7C56-483B-4B7A-A300-6E014B5984C5}" type="presParOf" srcId="{1F3BA171-C6C9-4D76-AB51-E7AA45D398D5}" destId="{1D41F31C-EA77-441D-B560-B76D2DF760A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6BC4FA-0B92-4FD0-B3FE-FA4D74560800}" type="doc">
      <dgm:prSet loTypeId="urn:microsoft.com/office/officeart/2005/8/layout/rings+Icon" loCatId="relationship" qsTypeId="urn:microsoft.com/office/officeart/2005/8/quickstyle/3d1" qsCatId="3D" csTypeId="urn:microsoft.com/office/officeart/2005/8/colors/accent1_2" csCatId="accent1" phldr="1"/>
      <dgm:spPr/>
      <dgm:t>
        <a:bodyPr/>
        <a:lstStyle/>
        <a:p>
          <a:endParaRPr lang="en-US"/>
        </a:p>
      </dgm:t>
    </dgm:pt>
    <dgm:pt modelId="{339954B3-2560-47C3-8161-79B8E2CC48B3}">
      <dgm:prSet phldrT="[Text]" custT="1"/>
      <dgm:spPr/>
      <dgm:t>
        <a:bodyPr anchor="ctr" anchorCtr="0"/>
        <a:lstStyle/>
        <a:p>
          <a:pPr algn="ctr" defTabSz="1022350"/>
          <a:r>
            <a:rPr lang="en-US" sz="1800" b="1" dirty="0"/>
            <a:t>System Orientation </a:t>
          </a:r>
          <a:endParaRPr lang="en-US" sz="1800" dirty="0"/>
        </a:p>
      </dgm:t>
    </dgm:pt>
    <dgm:pt modelId="{2A5B6356-80CC-40BE-B4BF-8C021ED9A1A4}" type="parTrans" cxnId="{B47F1B78-438F-48EA-95D0-A611CC9A22E5}">
      <dgm:prSet/>
      <dgm:spPr/>
      <dgm:t>
        <a:bodyPr/>
        <a:lstStyle/>
        <a:p>
          <a:endParaRPr lang="en-US"/>
        </a:p>
      </dgm:t>
    </dgm:pt>
    <dgm:pt modelId="{291665C3-CF12-4DF9-A0F9-F2B88F071EFE}" type="sibTrans" cxnId="{B47F1B78-438F-48EA-95D0-A611CC9A22E5}">
      <dgm:prSet/>
      <dgm:spPr/>
      <dgm:t>
        <a:bodyPr/>
        <a:lstStyle/>
        <a:p>
          <a:endParaRPr lang="en-US"/>
        </a:p>
      </dgm:t>
    </dgm:pt>
    <dgm:pt modelId="{146C4B09-FFEA-4681-BFFE-6373D4D8EDFE}">
      <dgm:prSet phldrT="[Text]" custT="1"/>
      <dgm:spPr/>
      <dgm:t>
        <a:bodyPr anchor="ctr" anchorCtr="0"/>
        <a:lstStyle/>
        <a:p>
          <a:pPr algn="l" defTabSz="2457450"/>
          <a:r>
            <a:rPr lang="en-US" sz="1600" dirty="0"/>
            <a:t>New Team Member Orientation </a:t>
          </a:r>
        </a:p>
      </dgm:t>
    </dgm:pt>
    <dgm:pt modelId="{4D0DB06F-A57F-4DE4-9963-15E059C0165E}" type="parTrans" cxnId="{77FC9DEF-A622-49C8-8E2F-11D800077B7E}">
      <dgm:prSet/>
      <dgm:spPr/>
      <dgm:t>
        <a:bodyPr/>
        <a:lstStyle/>
        <a:p>
          <a:endParaRPr lang="en-US"/>
        </a:p>
      </dgm:t>
    </dgm:pt>
    <dgm:pt modelId="{F835C48F-65CC-44BA-B329-DC699D261B2B}" type="sibTrans" cxnId="{77FC9DEF-A622-49C8-8E2F-11D800077B7E}">
      <dgm:prSet/>
      <dgm:spPr/>
      <dgm:t>
        <a:bodyPr/>
        <a:lstStyle/>
        <a:p>
          <a:endParaRPr lang="en-US"/>
        </a:p>
      </dgm:t>
    </dgm:pt>
    <dgm:pt modelId="{3BA28DD0-50D8-41F5-B7A5-5243A3ACBDBD}">
      <dgm:prSet phldrT="[Text]" custT="1"/>
      <dgm:spPr/>
      <dgm:t>
        <a:bodyPr anchor="ctr" anchorCtr="0"/>
        <a:lstStyle/>
        <a:p>
          <a:pPr algn="l" defTabSz="2457450"/>
          <a:r>
            <a:rPr lang="en-US" sz="1600" dirty="0"/>
            <a:t>Clinical Orientation</a:t>
          </a:r>
          <a:endParaRPr lang="en-US" sz="1800" dirty="0"/>
        </a:p>
      </dgm:t>
    </dgm:pt>
    <dgm:pt modelId="{B2004B80-2E89-43BA-BE84-50AD9827779D}" type="parTrans" cxnId="{5B65D79D-E106-46DF-A828-51B1078EA3E8}">
      <dgm:prSet/>
      <dgm:spPr/>
      <dgm:t>
        <a:bodyPr/>
        <a:lstStyle/>
        <a:p>
          <a:endParaRPr lang="en-US"/>
        </a:p>
      </dgm:t>
    </dgm:pt>
    <dgm:pt modelId="{8AC44E00-306F-4830-A2B6-F9A032689031}" type="sibTrans" cxnId="{5B65D79D-E106-46DF-A828-51B1078EA3E8}">
      <dgm:prSet/>
      <dgm:spPr/>
      <dgm:t>
        <a:bodyPr/>
        <a:lstStyle/>
        <a:p>
          <a:endParaRPr lang="en-US"/>
        </a:p>
      </dgm:t>
    </dgm:pt>
    <dgm:pt modelId="{9F04EE51-9114-47B7-B683-7E57A80E8377}">
      <dgm:prSet phldrT="[Text]" custT="1"/>
      <dgm:spPr>
        <a:solidFill>
          <a:srgbClr val="00A7E1">
            <a:alpha val="49804"/>
          </a:srgbClr>
        </a:solidFill>
      </dgm:spPr>
      <dgm:t>
        <a:bodyPr lIns="64008" anchor="ctr" anchorCtr="0"/>
        <a:lstStyle/>
        <a:p>
          <a:pPr algn="ctr"/>
          <a:r>
            <a:rPr lang="en-US" sz="1800" b="1" dirty="0"/>
            <a:t>Nurse Residency Program (NRP)</a:t>
          </a:r>
        </a:p>
      </dgm:t>
    </dgm:pt>
    <dgm:pt modelId="{B92E5C74-5D34-45CE-A776-31C40D3E6059}" type="parTrans" cxnId="{9A5D6424-9BDC-49AA-BF68-2DC09F4DBF13}">
      <dgm:prSet/>
      <dgm:spPr/>
      <dgm:t>
        <a:bodyPr/>
        <a:lstStyle/>
        <a:p>
          <a:endParaRPr lang="en-US"/>
        </a:p>
      </dgm:t>
    </dgm:pt>
    <dgm:pt modelId="{16216BFA-EE51-437B-9A93-D665BCB7266B}" type="sibTrans" cxnId="{9A5D6424-9BDC-49AA-BF68-2DC09F4DBF13}">
      <dgm:prSet/>
      <dgm:spPr/>
      <dgm:t>
        <a:bodyPr/>
        <a:lstStyle/>
        <a:p>
          <a:endParaRPr lang="en-US"/>
        </a:p>
      </dgm:t>
    </dgm:pt>
    <dgm:pt modelId="{2EF4C3AC-0AC4-45FA-99D6-AC54AD823C1D}">
      <dgm:prSet phldrT="[Text]" custT="1"/>
      <dgm:spPr>
        <a:solidFill>
          <a:srgbClr val="00A7E1">
            <a:alpha val="49804"/>
          </a:srgbClr>
        </a:solidFill>
      </dgm:spPr>
      <dgm:t>
        <a:bodyPr lIns="64008" anchor="ctr" anchorCtr="0"/>
        <a:lstStyle/>
        <a:p>
          <a:pPr algn="l"/>
          <a:r>
            <a:rPr lang="en-US" sz="1600" dirty="0"/>
            <a:t>12 Sessions </a:t>
          </a:r>
        </a:p>
      </dgm:t>
    </dgm:pt>
    <dgm:pt modelId="{09861263-8FC1-4DB0-9104-9F2518B9F730}" type="parTrans" cxnId="{D1510627-1D87-4D98-99CD-35B7E3F6DFDF}">
      <dgm:prSet/>
      <dgm:spPr/>
      <dgm:t>
        <a:bodyPr/>
        <a:lstStyle/>
        <a:p>
          <a:endParaRPr lang="en-US"/>
        </a:p>
      </dgm:t>
    </dgm:pt>
    <dgm:pt modelId="{8B952384-5C23-4092-962B-0D8E80A73F21}" type="sibTrans" cxnId="{D1510627-1D87-4D98-99CD-35B7E3F6DFDF}">
      <dgm:prSet/>
      <dgm:spPr/>
      <dgm:t>
        <a:bodyPr/>
        <a:lstStyle/>
        <a:p>
          <a:endParaRPr lang="en-US"/>
        </a:p>
      </dgm:t>
    </dgm:pt>
    <dgm:pt modelId="{A38E8F0C-6BCE-41D1-BC01-75B3F52DB491}">
      <dgm:prSet phldrT="[Text]" custT="1"/>
      <dgm:spPr>
        <a:solidFill>
          <a:srgbClr val="00A7E1">
            <a:alpha val="49804"/>
          </a:srgbClr>
        </a:solidFill>
      </dgm:spPr>
      <dgm:t>
        <a:bodyPr lIns="64008" anchor="ctr" anchorCtr="0"/>
        <a:lstStyle/>
        <a:p>
          <a:pPr algn="l"/>
          <a:r>
            <a:rPr lang="en-US" sz="1600" dirty="0"/>
            <a:t>Clinical Reflections </a:t>
          </a:r>
        </a:p>
      </dgm:t>
    </dgm:pt>
    <dgm:pt modelId="{84AF1632-1F38-4756-AA16-AB6D11BD7B10}" type="parTrans" cxnId="{D563C4B3-BB68-45AC-B605-DB4C10B15946}">
      <dgm:prSet/>
      <dgm:spPr/>
      <dgm:t>
        <a:bodyPr/>
        <a:lstStyle/>
        <a:p>
          <a:endParaRPr lang="en-US"/>
        </a:p>
      </dgm:t>
    </dgm:pt>
    <dgm:pt modelId="{24A8F8CD-30D6-4FBB-84A2-F356B297C41D}" type="sibTrans" cxnId="{D563C4B3-BB68-45AC-B605-DB4C10B15946}">
      <dgm:prSet/>
      <dgm:spPr/>
      <dgm:t>
        <a:bodyPr/>
        <a:lstStyle/>
        <a:p>
          <a:endParaRPr lang="en-US"/>
        </a:p>
      </dgm:t>
    </dgm:pt>
    <dgm:pt modelId="{F0E619AF-AC68-40CF-BF46-EEA3A5EAB750}">
      <dgm:prSet phldrT="[Text]" custT="1"/>
      <dgm:spPr>
        <a:solidFill>
          <a:srgbClr val="00A7E1">
            <a:alpha val="49804"/>
          </a:srgbClr>
        </a:solidFill>
      </dgm:spPr>
      <dgm:t>
        <a:bodyPr lIns="64008" anchor="ctr" anchorCtr="0"/>
        <a:lstStyle/>
        <a:p>
          <a:pPr algn="l"/>
          <a:r>
            <a:rPr lang="en-US" sz="1600" dirty="0"/>
            <a:t>Small Group</a:t>
          </a:r>
        </a:p>
      </dgm:t>
    </dgm:pt>
    <dgm:pt modelId="{BA275A63-0FEB-4D05-A065-79ABAD87E0A8}" type="parTrans" cxnId="{8D40E8E6-C512-4DF8-9520-1FCBD21048B5}">
      <dgm:prSet/>
      <dgm:spPr/>
      <dgm:t>
        <a:bodyPr/>
        <a:lstStyle/>
        <a:p>
          <a:endParaRPr lang="en-US"/>
        </a:p>
      </dgm:t>
    </dgm:pt>
    <dgm:pt modelId="{F72B6C4F-B053-4836-BB8E-FE4B58E83334}" type="sibTrans" cxnId="{8D40E8E6-C512-4DF8-9520-1FCBD21048B5}">
      <dgm:prSet/>
      <dgm:spPr/>
      <dgm:t>
        <a:bodyPr/>
        <a:lstStyle/>
        <a:p>
          <a:endParaRPr lang="en-US"/>
        </a:p>
      </dgm:t>
    </dgm:pt>
    <dgm:pt modelId="{9C2786C2-7A38-4DBB-BC2A-459F71E9FE3D}">
      <dgm:prSet phldrT="[Text]" custT="1"/>
      <dgm:spPr>
        <a:solidFill>
          <a:srgbClr val="00A7E1">
            <a:alpha val="49804"/>
          </a:srgbClr>
        </a:solidFill>
      </dgm:spPr>
      <dgm:t>
        <a:bodyPr lIns="64008" anchor="ctr" anchorCtr="0"/>
        <a:lstStyle/>
        <a:p>
          <a:pPr algn="l"/>
          <a:r>
            <a:rPr lang="en-US" sz="1600" dirty="0"/>
            <a:t>Graduation/ Celebrations </a:t>
          </a:r>
        </a:p>
      </dgm:t>
    </dgm:pt>
    <dgm:pt modelId="{2A31403B-65A1-41E8-8ED9-06906181404A}" type="parTrans" cxnId="{2C540F09-B915-4F4F-ABDF-9489195268D4}">
      <dgm:prSet/>
      <dgm:spPr/>
      <dgm:t>
        <a:bodyPr/>
        <a:lstStyle/>
        <a:p>
          <a:endParaRPr lang="en-US"/>
        </a:p>
      </dgm:t>
    </dgm:pt>
    <dgm:pt modelId="{26B236B8-A7D2-44E3-9027-43C80A3E689E}" type="sibTrans" cxnId="{2C540F09-B915-4F4F-ABDF-9489195268D4}">
      <dgm:prSet/>
      <dgm:spPr/>
      <dgm:t>
        <a:bodyPr/>
        <a:lstStyle/>
        <a:p>
          <a:endParaRPr lang="en-US"/>
        </a:p>
      </dgm:t>
    </dgm:pt>
    <dgm:pt modelId="{41A10F31-866F-4A3C-961A-033789FED002}">
      <dgm:prSet phldrT="[Text]" custT="1"/>
      <dgm:spPr>
        <a:solidFill>
          <a:srgbClr val="6BC4E8">
            <a:alpha val="49804"/>
          </a:srgbClr>
        </a:solidFill>
      </dgm:spPr>
      <dgm:t>
        <a:bodyPr lIns="0" rIns="0" anchor="ctr" anchorCtr="0"/>
        <a:lstStyle/>
        <a:p>
          <a:pPr marL="0" indent="0" algn="ctr"/>
          <a:r>
            <a:rPr lang="en-US" sz="1800" b="1" dirty="0"/>
            <a:t>Specialty </a:t>
          </a:r>
        </a:p>
        <a:p>
          <a:pPr marL="0" indent="0" algn="ctr"/>
          <a:r>
            <a:rPr lang="en-US" sz="1800" b="1" dirty="0"/>
            <a:t>Fellowship Sessions</a:t>
          </a:r>
        </a:p>
      </dgm:t>
    </dgm:pt>
    <dgm:pt modelId="{7827487C-2CFF-4656-87D4-6326CAE5484F}" type="parTrans" cxnId="{E2F3BD14-D086-466D-A9AA-AD9C7D1BB12A}">
      <dgm:prSet/>
      <dgm:spPr/>
      <dgm:t>
        <a:bodyPr/>
        <a:lstStyle/>
        <a:p>
          <a:endParaRPr lang="en-US"/>
        </a:p>
      </dgm:t>
    </dgm:pt>
    <dgm:pt modelId="{7747249B-1DC8-46B0-BF18-E159469915CE}" type="sibTrans" cxnId="{E2F3BD14-D086-466D-A9AA-AD9C7D1BB12A}">
      <dgm:prSet/>
      <dgm:spPr/>
      <dgm:t>
        <a:bodyPr/>
        <a:lstStyle/>
        <a:p>
          <a:endParaRPr lang="en-US"/>
        </a:p>
      </dgm:t>
    </dgm:pt>
    <dgm:pt modelId="{1AD34969-25D0-416E-AD97-98961959881B}">
      <dgm:prSet phldrT="[Text]" custT="1"/>
      <dgm:spPr>
        <a:solidFill>
          <a:srgbClr val="6BC4E8">
            <a:alpha val="49804"/>
          </a:srgbClr>
        </a:solidFill>
      </dgm:spPr>
      <dgm:t>
        <a:bodyPr lIns="0" rIns="0" anchor="ctr" anchorCtr="0"/>
        <a:lstStyle/>
        <a:p>
          <a:pPr marL="228600" indent="0" algn="l"/>
          <a:r>
            <a:rPr lang="en-US" sz="1600" dirty="0"/>
            <a:t>Acute Care</a:t>
          </a:r>
        </a:p>
      </dgm:t>
    </dgm:pt>
    <dgm:pt modelId="{913ACBDA-9E70-40B6-9F36-363A378CD065}" type="parTrans" cxnId="{0D16022B-1DB3-4AE6-B662-AAF201A6DA7B}">
      <dgm:prSet/>
      <dgm:spPr/>
      <dgm:t>
        <a:bodyPr/>
        <a:lstStyle/>
        <a:p>
          <a:endParaRPr lang="en-US"/>
        </a:p>
      </dgm:t>
    </dgm:pt>
    <dgm:pt modelId="{9923D9E3-ECF0-4D48-8D38-518B15334C6D}" type="sibTrans" cxnId="{0D16022B-1DB3-4AE6-B662-AAF201A6DA7B}">
      <dgm:prSet/>
      <dgm:spPr/>
      <dgm:t>
        <a:bodyPr/>
        <a:lstStyle/>
        <a:p>
          <a:endParaRPr lang="en-US"/>
        </a:p>
      </dgm:t>
    </dgm:pt>
    <dgm:pt modelId="{B03A33F2-3CDC-4070-B46D-EDB251F2777C}">
      <dgm:prSet phldrT="[Text]" custT="1"/>
      <dgm:spPr>
        <a:solidFill>
          <a:srgbClr val="6BC4E8">
            <a:alpha val="49804"/>
          </a:srgbClr>
        </a:solidFill>
      </dgm:spPr>
      <dgm:t>
        <a:bodyPr lIns="0" rIns="0" anchor="ctr" anchorCtr="0"/>
        <a:lstStyle/>
        <a:p>
          <a:pPr marL="228600" indent="0" algn="l"/>
          <a:r>
            <a:rPr lang="en-US" sz="1600" dirty="0"/>
            <a:t>Critical Care</a:t>
          </a:r>
        </a:p>
      </dgm:t>
    </dgm:pt>
    <dgm:pt modelId="{D55BE68D-E3E0-468E-93D9-AFC819C219BB}" type="parTrans" cxnId="{9589027E-9C09-4830-8016-E562EB9BDA25}">
      <dgm:prSet/>
      <dgm:spPr/>
      <dgm:t>
        <a:bodyPr/>
        <a:lstStyle/>
        <a:p>
          <a:endParaRPr lang="en-US"/>
        </a:p>
      </dgm:t>
    </dgm:pt>
    <dgm:pt modelId="{C0ECDC19-CFC2-4A55-A551-24C1A665691B}" type="sibTrans" cxnId="{9589027E-9C09-4830-8016-E562EB9BDA25}">
      <dgm:prSet/>
      <dgm:spPr/>
      <dgm:t>
        <a:bodyPr/>
        <a:lstStyle/>
        <a:p>
          <a:endParaRPr lang="en-US"/>
        </a:p>
      </dgm:t>
    </dgm:pt>
    <dgm:pt modelId="{CF8034F5-65AB-4B0E-AA06-53D6F2827A8F}">
      <dgm:prSet phldrT="[Text]" custT="1"/>
      <dgm:spPr>
        <a:solidFill>
          <a:srgbClr val="6BC4E8">
            <a:alpha val="49804"/>
          </a:srgbClr>
        </a:solidFill>
      </dgm:spPr>
      <dgm:t>
        <a:bodyPr lIns="0" rIns="0" anchor="ctr" anchorCtr="0"/>
        <a:lstStyle/>
        <a:p>
          <a:pPr marL="228600" indent="0" algn="l"/>
          <a:r>
            <a:rPr lang="en-US" sz="1600" dirty="0"/>
            <a:t>Emergency</a:t>
          </a:r>
        </a:p>
      </dgm:t>
    </dgm:pt>
    <dgm:pt modelId="{C7C3899D-FE7E-4F01-AEB6-4AAE84723B10}" type="parTrans" cxnId="{9A6CD479-F19E-489D-BE4B-83B423130ABC}">
      <dgm:prSet/>
      <dgm:spPr/>
      <dgm:t>
        <a:bodyPr/>
        <a:lstStyle/>
        <a:p>
          <a:endParaRPr lang="en-US"/>
        </a:p>
      </dgm:t>
    </dgm:pt>
    <dgm:pt modelId="{088A3570-4BD5-4F69-8F6F-7BFFAF526842}" type="sibTrans" cxnId="{9A6CD479-F19E-489D-BE4B-83B423130ABC}">
      <dgm:prSet/>
      <dgm:spPr/>
      <dgm:t>
        <a:bodyPr/>
        <a:lstStyle/>
        <a:p>
          <a:endParaRPr lang="en-US"/>
        </a:p>
      </dgm:t>
    </dgm:pt>
    <dgm:pt modelId="{1DBC9883-A292-4954-8BCF-63EBBD8F2D0E}">
      <dgm:prSet phldrT="[Text]" custT="1"/>
      <dgm:spPr>
        <a:solidFill>
          <a:srgbClr val="6BC4E8">
            <a:alpha val="49804"/>
          </a:srgbClr>
        </a:solidFill>
      </dgm:spPr>
      <dgm:t>
        <a:bodyPr lIns="0" rIns="0" anchor="ctr" anchorCtr="0"/>
        <a:lstStyle/>
        <a:p>
          <a:pPr marL="228600" indent="0" algn="l"/>
          <a:r>
            <a:rPr lang="en-US" sz="1600" dirty="0"/>
            <a:t>Women’s </a:t>
          </a:r>
        </a:p>
      </dgm:t>
    </dgm:pt>
    <dgm:pt modelId="{A6BA8ADC-6A6C-45AD-87E5-B5E0FB079F4C}" type="parTrans" cxnId="{DD776F01-CCE7-40C8-B811-8D618CB03DEF}">
      <dgm:prSet/>
      <dgm:spPr/>
      <dgm:t>
        <a:bodyPr/>
        <a:lstStyle/>
        <a:p>
          <a:endParaRPr lang="en-US"/>
        </a:p>
      </dgm:t>
    </dgm:pt>
    <dgm:pt modelId="{7A3EED45-B7E0-4310-A66E-883760CB56CD}" type="sibTrans" cxnId="{DD776F01-CCE7-40C8-B811-8D618CB03DEF}">
      <dgm:prSet/>
      <dgm:spPr/>
      <dgm:t>
        <a:bodyPr/>
        <a:lstStyle/>
        <a:p>
          <a:endParaRPr lang="en-US"/>
        </a:p>
      </dgm:t>
    </dgm:pt>
    <dgm:pt modelId="{BACAED41-22A8-489B-97F8-C51E681CDE7E}">
      <dgm:prSet phldrT="[Text]" custT="1"/>
      <dgm:spPr>
        <a:solidFill>
          <a:srgbClr val="6BC4E8">
            <a:alpha val="49804"/>
          </a:srgbClr>
        </a:solidFill>
      </dgm:spPr>
      <dgm:t>
        <a:bodyPr lIns="0" rIns="0" anchor="ctr" anchorCtr="0"/>
        <a:lstStyle/>
        <a:p>
          <a:pPr marL="228600" indent="0" algn="l"/>
          <a:r>
            <a:rPr lang="en-US" sz="1600" dirty="0"/>
            <a:t>Perioperative</a:t>
          </a:r>
        </a:p>
      </dgm:t>
    </dgm:pt>
    <dgm:pt modelId="{ECDA28EA-1977-4189-99CD-9A55173D6829}" type="parTrans" cxnId="{35C84409-A5B9-475E-B9A8-CD5FB034C4C9}">
      <dgm:prSet/>
      <dgm:spPr/>
      <dgm:t>
        <a:bodyPr/>
        <a:lstStyle/>
        <a:p>
          <a:endParaRPr lang="en-US"/>
        </a:p>
      </dgm:t>
    </dgm:pt>
    <dgm:pt modelId="{BC836FA2-4132-4EC2-931B-E250B163D5DD}" type="sibTrans" cxnId="{35C84409-A5B9-475E-B9A8-CD5FB034C4C9}">
      <dgm:prSet/>
      <dgm:spPr/>
      <dgm:t>
        <a:bodyPr/>
        <a:lstStyle/>
        <a:p>
          <a:endParaRPr lang="en-US"/>
        </a:p>
      </dgm:t>
    </dgm:pt>
    <dgm:pt modelId="{2216634A-78DD-4920-9591-C7E22BC834C0}">
      <dgm:prSet phldrT="[Text]" custT="1"/>
      <dgm:spPr>
        <a:solidFill>
          <a:srgbClr val="A5BAC9">
            <a:alpha val="49804"/>
          </a:srgbClr>
        </a:solidFill>
      </dgm:spPr>
      <dgm:t>
        <a:bodyPr anchor="ctr" anchorCtr="0"/>
        <a:lstStyle/>
        <a:p>
          <a:pPr marL="0" algn="ctr">
            <a:buNone/>
          </a:pPr>
          <a:r>
            <a:rPr lang="en-US" sz="1800" b="1" dirty="0"/>
            <a:t>Facility	 Orientation </a:t>
          </a:r>
        </a:p>
      </dgm:t>
    </dgm:pt>
    <dgm:pt modelId="{E2622117-0599-48EB-905D-7C10313622AF}" type="parTrans" cxnId="{ECAC331E-E8C5-4A07-8065-43958E4097C3}">
      <dgm:prSet/>
      <dgm:spPr/>
      <dgm:t>
        <a:bodyPr/>
        <a:lstStyle/>
        <a:p>
          <a:endParaRPr lang="en-US"/>
        </a:p>
      </dgm:t>
    </dgm:pt>
    <dgm:pt modelId="{F7486570-816E-44D2-A38A-1ED699AA597E}" type="sibTrans" cxnId="{ECAC331E-E8C5-4A07-8065-43958E4097C3}">
      <dgm:prSet/>
      <dgm:spPr/>
      <dgm:t>
        <a:bodyPr/>
        <a:lstStyle/>
        <a:p>
          <a:endParaRPr lang="en-US"/>
        </a:p>
      </dgm:t>
    </dgm:pt>
    <dgm:pt modelId="{213B1538-AD46-455B-A71E-6796FC9630C7}">
      <dgm:prSet phldrT="[Text]" custT="1"/>
      <dgm:spPr>
        <a:solidFill>
          <a:srgbClr val="A5BAC9">
            <a:alpha val="49804"/>
          </a:srgbClr>
        </a:solidFill>
      </dgm:spPr>
      <dgm:t>
        <a:bodyPr anchor="ctr" anchorCtr="0"/>
        <a:lstStyle/>
        <a:p>
          <a:pPr marL="0" indent="0" algn="l">
            <a:buFont typeface="Arial" panose="020B0604020202020204" pitchFamily="34" charset="0"/>
            <a:buChar char="•"/>
          </a:pPr>
          <a:r>
            <a:rPr lang="en-US" sz="1600" dirty="0"/>
            <a:t>Competency Assessment </a:t>
          </a:r>
        </a:p>
      </dgm:t>
    </dgm:pt>
    <dgm:pt modelId="{BB913BD0-2B24-49DB-BCAD-7B1A008708FA}" type="parTrans" cxnId="{3AA8681B-3E32-43AE-9673-29D40900B698}">
      <dgm:prSet/>
      <dgm:spPr/>
      <dgm:t>
        <a:bodyPr/>
        <a:lstStyle/>
        <a:p>
          <a:endParaRPr lang="en-US"/>
        </a:p>
      </dgm:t>
    </dgm:pt>
    <dgm:pt modelId="{44E6773F-4F73-4401-9F50-1F03E274D9FA}" type="sibTrans" cxnId="{3AA8681B-3E32-43AE-9673-29D40900B698}">
      <dgm:prSet/>
      <dgm:spPr/>
      <dgm:t>
        <a:bodyPr/>
        <a:lstStyle/>
        <a:p>
          <a:endParaRPr lang="en-US"/>
        </a:p>
      </dgm:t>
    </dgm:pt>
    <dgm:pt modelId="{68195B6B-5BCA-48F1-8BF3-7A34E6C2B4B9}">
      <dgm:prSet phldrT="[Text]" custT="1"/>
      <dgm:spPr>
        <a:solidFill>
          <a:srgbClr val="A5BAC9">
            <a:alpha val="49804"/>
          </a:srgbClr>
        </a:solidFill>
      </dgm:spPr>
      <dgm:t>
        <a:bodyPr anchor="ctr" anchorCtr="0"/>
        <a:lstStyle/>
        <a:p>
          <a:pPr marL="0" indent="0" algn="l">
            <a:buFont typeface="Arial" panose="020B0604020202020204" pitchFamily="34" charset="0"/>
            <a:buChar char="•"/>
          </a:pPr>
          <a:r>
            <a:rPr lang="en-US" sz="1600" dirty="0"/>
            <a:t>Assigned Preceptor(s)</a:t>
          </a:r>
        </a:p>
      </dgm:t>
    </dgm:pt>
    <dgm:pt modelId="{BDE9C1F7-1079-4177-973D-954AD18A2491}" type="parTrans" cxnId="{9E07D4F5-B978-4C11-8868-130B723D8D07}">
      <dgm:prSet/>
      <dgm:spPr/>
      <dgm:t>
        <a:bodyPr/>
        <a:lstStyle/>
        <a:p>
          <a:endParaRPr lang="en-US"/>
        </a:p>
      </dgm:t>
    </dgm:pt>
    <dgm:pt modelId="{553F79EA-3D2E-4811-BD3C-F1B736E45674}" type="sibTrans" cxnId="{9E07D4F5-B978-4C11-8868-130B723D8D07}">
      <dgm:prSet/>
      <dgm:spPr/>
      <dgm:t>
        <a:bodyPr/>
        <a:lstStyle/>
        <a:p>
          <a:endParaRPr lang="en-US"/>
        </a:p>
      </dgm:t>
    </dgm:pt>
    <dgm:pt modelId="{D3D72532-6834-42E7-A4AB-5C5EBE9AAFD3}">
      <dgm:prSet phldrT="[Text]" custT="1"/>
      <dgm:spPr>
        <a:solidFill>
          <a:srgbClr val="A5BAC9">
            <a:alpha val="49804"/>
          </a:srgbClr>
        </a:solidFill>
      </dgm:spPr>
      <dgm:t>
        <a:bodyPr anchor="ctr" anchorCtr="0"/>
        <a:lstStyle/>
        <a:p>
          <a:pPr marL="0" indent="0" algn="l">
            <a:buFont typeface="Arial" panose="020B0604020202020204" pitchFamily="34" charset="0"/>
            <a:buChar char="•"/>
          </a:pPr>
          <a:r>
            <a:rPr lang="en-US" sz="1600" dirty="0"/>
            <a:t>Review of progress </a:t>
          </a:r>
        </a:p>
      </dgm:t>
    </dgm:pt>
    <dgm:pt modelId="{96298972-31B1-463E-8B96-AE752B512DDA}" type="parTrans" cxnId="{E8A57A5A-276F-406D-AF41-4D27BB961749}">
      <dgm:prSet/>
      <dgm:spPr/>
      <dgm:t>
        <a:bodyPr/>
        <a:lstStyle/>
        <a:p>
          <a:endParaRPr lang="en-US"/>
        </a:p>
      </dgm:t>
    </dgm:pt>
    <dgm:pt modelId="{E5948420-09EC-475F-AD9E-D9452195F11D}" type="sibTrans" cxnId="{E8A57A5A-276F-406D-AF41-4D27BB961749}">
      <dgm:prSet/>
      <dgm:spPr/>
      <dgm:t>
        <a:bodyPr/>
        <a:lstStyle/>
        <a:p>
          <a:endParaRPr lang="en-US"/>
        </a:p>
      </dgm:t>
    </dgm:pt>
    <dgm:pt modelId="{B8024F00-6D0E-40FA-8412-9E03DCFE627E}">
      <dgm:prSet phldrT="[Text]" custT="1"/>
      <dgm:spPr>
        <a:solidFill>
          <a:srgbClr val="6BC4E8">
            <a:alpha val="49804"/>
          </a:srgbClr>
        </a:solidFill>
      </dgm:spPr>
      <dgm:t>
        <a:bodyPr lIns="0" rIns="0" anchor="ctr" anchorCtr="0"/>
        <a:lstStyle/>
        <a:p>
          <a:pPr marL="228600" indent="0" algn="l"/>
          <a:r>
            <a:rPr lang="en-US" sz="1600" dirty="0"/>
            <a:t>Cath Lab/CARU</a:t>
          </a:r>
        </a:p>
      </dgm:t>
    </dgm:pt>
    <dgm:pt modelId="{2568238E-737C-43C9-A427-9A0B5EC4B0E8}" type="parTrans" cxnId="{AC39EA05-318E-46B4-A3F6-82C9934CD984}">
      <dgm:prSet/>
      <dgm:spPr/>
    </dgm:pt>
    <dgm:pt modelId="{B6F029F4-23F4-4A6A-B4E7-CE4AA373DAE2}" type="sibTrans" cxnId="{AC39EA05-318E-46B4-A3F6-82C9934CD984}">
      <dgm:prSet/>
      <dgm:spPr/>
    </dgm:pt>
    <dgm:pt modelId="{F1B19680-A671-4C5F-A40A-90FAD7996D2F}" type="pres">
      <dgm:prSet presAssocID="{C46BC4FA-0B92-4FD0-B3FE-FA4D74560800}" presName="Name0" presStyleCnt="0">
        <dgm:presLayoutVars>
          <dgm:chMax val="7"/>
          <dgm:dir/>
          <dgm:resizeHandles val="exact"/>
        </dgm:presLayoutVars>
      </dgm:prSet>
      <dgm:spPr/>
    </dgm:pt>
    <dgm:pt modelId="{CF0D65F8-2D6C-4498-B418-4D0D1E168413}" type="pres">
      <dgm:prSet presAssocID="{C46BC4FA-0B92-4FD0-B3FE-FA4D74560800}" presName="ellipse1" presStyleLbl="vennNode1" presStyleIdx="0" presStyleCnt="4" custScaleX="103779" custScaleY="103767" custLinFactNeighborX="-38187" custLinFactNeighborY="17409">
        <dgm:presLayoutVars>
          <dgm:bulletEnabled val="1"/>
        </dgm:presLayoutVars>
      </dgm:prSet>
      <dgm:spPr/>
    </dgm:pt>
    <dgm:pt modelId="{A5C47F44-B02A-447E-B511-235CEFA8BBAB}" type="pres">
      <dgm:prSet presAssocID="{C46BC4FA-0B92-4FD0-B3FE-FA4D74560800}" presName="ellipse2" presStyleLbl="vennNode1" presStyleIdx="1" presStyleCnt="4" custScaleX="103779" custScaleY="105411" custLinFactNeighborX="65135" custLinFactNeighborY="-45530">
        <dgm:presLayoutVars>
          <dgm:bulletEnabled val="1"/>
        </dgm:presLayoutVars>
      </dgm:prSet>
      <dgm:spPr/>
    </dgm:pt>
    <dgm:pt modelId="{288EA303-63A8-4643-A688-6EA7F8136114}" type="pres">
      <dgm:prSet presAssocID="{C46BC4FA-0B92-4FD0-B3FE-FA4D74560800}" presName="ellipse3" presStyleLbl="vennNode1" presStyleIdx="2" presStyleCnt="4" custScaleX="103779" custScaleY="103767" custLinFactNeighborX="95425" custLinFactNeighborY="21168">
        <dgm:presLayoutVars>
          <dgm:bulletEnabled val="1"/>
        </dgm:presLayoutVars>
      </dgm:prSet>
      <dgm:spPr/>
    </dgm:pt>
    <dgm:pt modelId="{B9641312-2241-4C1B-A527-AEDE5720525F}" type="pres">
      <dgm:prSet presAssocID="{C46BC4FA-0B92-4FD0-B3FE-FA4D74560800}" presName="ellipse4" presStyleLbl="vennNode1" presStyleIdx="3" presStyleCnt="4" custScaleX="103779" custScaleY="103767" custLinFactX="-23099" custLinFactNeighborX="-100000" custLinFactNeighborY="-42412">
        <dgm:presLayoutVars>
          <dgm:bulletEnabled val="1"/>
        </dgm:presLayoutVars>
      </dgm:prSet>
      <dgm:spPr/>
    </dgm:pt>
  </dgm:ptLst>
  <dgm:cxnLst>
    <dgm:cxn modelId="{54194B00-C19A-4F49-936D-0146D2B5FCBF}" type="presOf" srcId="{41A10F31-866F-4A3C-961A-033789FED002}" destId="{288EA303-63A8-4643-A688-6EA7F8136114}" srcOrd="0" destOrd="0" presId="urn:microsoft.com/office/officeart/2005/8/layout/rings+Icon"/>
    <dgm:cxn modelId="{DD776F01-CCE7-40C8-B811-8D618CB03DEF}" srcId="{41A10F31-866F-4A3C-961A-033789FED002}" destId="{1DBC9883-A292-4954-8BCF-63EBBD8F2D0E}" srcOrd="3" destOrd="0" parTransId="{A6BA8ADC-6A6C-45AD-87E5-B5E0FB079F4C}" sibTransId="{7A3EED45-B7E0-4310-A66E-883760CB56CD}"/>
    <dgm:cxn modelId="{AC39EA05-318E-46B4-A3F6-82C9934CD984}" srcId="{41A10F31-866F-4A3C-961A-033789FED002}" destId="{B8024F00-6D0E-40FA-8412-9E03DCFE627E}" srcOrd="5" destOrd="0" parTransId="{2568238E-737C-43C9-A427-9A0B5EC4B0E8}" sibTransId="{B6F029F4-23F4-4A6A-B4E7-CE4AA373DAE2}"/>
    <dgm:cxn modelId="{A7964E08-D92A-49F7-89E2-9E71779785FE}" type="presOf" srcId="{68195B6B-5BCA-48F1-8BF3-7A34E6C2B4B9}" destId="{B9641312-2241-4C1B-A527-AEDE5720525F}" srcOrd="0" destOrd="2" presId="urn:microsoft.com/office/officeart/2005/8/layout/rings+Icon"/>
    <dgm:cxn modelId="{2C540F09-B915-4F4F-ABDF-9489195268D4}" srcId="{9F04EE51-9114-47B7-B683-7E57A80E8377}" destId="{9C2786C2-7A38-4DBB-BC2A-459F71E9FE3D}" srcOrd="3" destOrd="0" parTransId="{2A31403B-65A1-41E8-8ED9-06906181404A}" sibTransId="{26B236B8-A7D2-44E3-9027-43C80A3E689E}"/>
    <dgm:cxn modelId="{35C84409-A5B9-475E-B9A8-CD5FB034C4C9}" srcId="{41A10F31-866F-4A3C-961A-033789FED002}" destId="{BACAED41-22A8-489B-97F8-C51E681CDE7E}" srcOrd="4" destOrd="0" parTransId="{ECDA28EA-1977-4189-99CD-9A55173D6829}" sibTransId="{BC836FA2-4132-4EC2-931B-E250B163D5DD}"/>
    <dgm:cxn modelId="{BD6D000A-E08B-4FD9-9A54-40D218A10BC0}" type="presOf" srcId="{2216634A-78DD-4920-9591-C7E22BC834C0}" destId="{B9641312-2241-4C1B-A527-AEDE5720525F}" srcOrd="0" destOrd="0" presId="urn:microsoft.com/office/officeart/2005/8/layout/rings+Icon"/>
    <dgm:cxn modelId="{8A8E610A-9688-428E-8C62-36F2B048D064}" type="presOf" srcId="{BACAED41-22A8-489B-97F8-C51E681CDE7E}" destId="{288EA303-63A8-4643-A688-6EA7F8136114}" srcOrd="0" destOrd="5" presId="urn:microsoft.com/office/officeart/2005/8/layout/rings+Icon"/>
    <dgm:cxn modelId="{E2F3BD14-D086-466D-A9AA-AD9C7D1BB12A}" srcId="{C46BC4FA-0B92-4FD0-B3FE-FA4D74560800}" destId="{41A10F31-866F-4A3C-961A-033789FED002}" srcOrd="2" destOrd="0" parTransId="{7827487C-2CFF-4656-87D4-6326CAE5484F}" sibTransId="{7747249B-1DC8-46B0-BF18-E159469915CE}"/>
    <dgm:cxn modelId="{C5FB5015-F4D7-4221-9755-94508D6AB5BE}" type="presOf" srcId="{C46BC4FA-0B92-4FD0-B3FE-FA4D74560800}" destId="{F1B19680-A671-4C5F-A40A-90FAD7996D2F}" srcOrd="0" destOrd="0" presId="urn:microsoft.com/office/officeart/2005/8/layout/rings+Icon"/>
    <dgm:cxn modelId="{EF56FD15-4A30-49FA-A9E1-FA5EECB836B2}" type="presOf" srcId="{213B1538-AD46-455B-A71E-6796FC9630C7}" destId="{B9641312-2241-4C1B-A527-AEDE5720525F}" srcOrd="0" destOrd="1" presId="urn:microsoft.com/office/officeart/2005/8/layout/rings+Icon"/>
    <dgm:cxn modelId="{3AA8681B-3E32-43AE-9673-29D40900B698}" srcId="{2216634A-78DD-4920-9591-C7E22BC834C0}" destId="{213B1538-AD46-455B-A71E-6796FC9630C7}" srcOrd="0" destOrd="0" parTransId="{BB913BD0-2B24-49DB-BCAD-7B1A008708FA}" sibTransId="{44E6773F-4F73-4401-9F50-1F03E274D9FA}"/>
    <dgm:cxn modelId="{ECAC331E-E8C5-4A07-8065-43958E4097C3}" srcId="{C46BC4FA-0B92-4FD0-B3FE-FA4D74560800}" destId="{2216634A-78DD-4920-9591-C7E22BC834C0}" srcOrd="3" destOrd="0" parTransId="{E2622117-0599-48EB-905D-7C10313622AF}" sibTransId="{F7486570-816E-44D2-A38A-1ED699AA597E}"/>
    <dgm:cxn modelId="{9A5D6424-9BDC-49AA-BF68-2DC09F4DBF13}" srcId="{C46BC4FA-0B92-4FD0-B3FE-FA4D74560800}" destId="{9F04EE51-9114-47B7-B683-7E57A80E8377}" srcOrd="1" destOrd="0" parTransId="{B92E5C74-5D34-45CE-A776-31C40D3E6059}" sibTransId="{16216BFA-EE51-437B-9A93-D665BCB7266B}"/>
    <dgm:cxn modelId="{D1510627-1D87-4D98-99CD-35B7E3F6DFDF}" srcId="{9F04EE51-9114-47B7-B683-7E57A80E8377}" destId="{2EF4C3AC-0AC4-45FA-99D6-AC54AD823C1D}" srcOrd="0" destOrd="0" parTransId="{09861263-8FC1-4DB0-9104-9F2518B9F730}" sibTransId="{8B952384-5C23-4092-962B-0D8E80A73F21}"/>
    <dgm:cxn modelId="{0D16022B-1DB3-4AE6-B662-AAF201A6DA7B}" srcId="{41A10F31-866F-4A3C-961A-033789FED002}" destId="{1AD34969-25D0-416E-AD97-98961959881B}" srcOrd="0" destOrd="0" parTransId="{913ACBDA-9E70-40B6-9F36-363A378CD065}" sibTransId="{9923D9E3-ECF0-4D48-8D38-518B15334C6D}"/>
    <dgm:cxn modelId="{7051552D-2803-40BB-873E-72D25715B602}" type="presOf" srcId="{1AD34969-25D0-416E-AD97-98961959881B}" destId="{288EA303-63A8-4643-A688-6EA7F8136114}" srcOrd="0" destOrd="1" presId="urn:microsoft.com/office/officeart/2005/8/layout/rings+Icon"/>
    <dgm:cxn modelId="{85C61C36-DFCF-4ADE-B34D-BC0DA21314D7}" type="presOf" srcId="{1DBC9883-A292-4954-8BCF-63EBBD8F2D0E}" destId="{288EA303-63A8-4643-A688-6EA7F8136114}" srcOrd="0" destOrd="4" presId="urn:microsoft.com/office/officeart/2005/8/layout/rings+Icon"/>
    <dgm:cxn modelId="{F5A4B35D-A388-4EBF-A23D-2DA26787EDC4}" type="presOf" srcId="{B8024F00-6D0E-40FA-8412-9E03DCFE627E}" destId="{288EA303-63A8-4643-A688-6EA7F8136114}" srcOrd="0" destOrd="6" presId="urn:microsoft.com/office/officeart/2005/8/layout/rings+Icon"/>
    <dgm:cxn modelId="{58D4F563-8C9A-4C3C-93A1-8FF358825EC3}" type="presOf" srcId="{9F04EE51-9114-47B7-B683-7E57A80E8377}" destId="{A5C47F44-B02A-447E-B511-235CEFA8BBAB}" srcOrd="0" destOrd="0" presId="urn:microsoft.com/office/officeart/2005/8/layout/rings+Icon"/>
    <dgm:cxn modelId="{7F8F0B67-AFE4-47BA-A8BC-B1EBBB152A26}" type="presOf" srcId="{3BA28DD0-50D8-41F5-B7A5-5243A3ACBDBD}" destId="{CF0D65F8-2D6C-4498-B418-4D0D1E168413}" srcOrd="0" destOrd="2" presId="urn:microsoft.com/office/officeart/2005/8/layout/rings+Icon"/>
    <dgm:cxn modelId="{8189E647-442A-4ABD-9B01-57B1E60BFD88}" type="presOf" srcId="{A38E8F0C-6BCE-41D1-BC01-75B3F52DB491}" destId="{A5C47F44-B02A-447E-B511-235CEFA8BBAB}" srcOrd="0" destOrd="2" presId="urn:microsoft.com/office/officeart/2005/8/layout/rings+Icon"/>
    <dgm:cxn modelId="{0A363169-D6D5-4704-987A-51BF26075A5D}" type="presOf" srcId="{2EF4C3AC-0AC4-45FA-99D6-AC54AD823C1D}" destId="{A5C47F44-B02A-447E-B511-235CEFA8BBAB}" srcOrd="0" destOrd="1" presId="urn:microsoft.com/office/officeart/2005/8/layout/rings+Icon"/>
    <dgm:cxn modelId="{FC6ECD4B-583E-40FD-B6B9-4AC2B6BF93C0}" type="presOf" srcId="{339954B3-2560-47C3-8161-79B8E2CC48B3}" destId="{CF0D65F8-2D6C-4498-B418-4D0D1E168413}" srcOrd="0" destOrd="0" presId="urn:microsoft.com/office/officeart/2005/8/layout/rings+Icon"/>
    <dgm:cxn modelId="{B47F1B78-438F-48EA-95D0-A611CC9A22E5}" srcId="{C46BC4FA-0B92-4FD0-B3FE-FA4D74560800}" destId="{339954B3-2560-47C3-8161-79B8E2CC48B3}" srcOrd="0" destOrd="0" parTransId="{2A5B6356-80CC-40BE-B4BF-8C021ED9A1A4}" sibTransId="{291665C3-CF12-4DF9-A0F9-F2B88F071EFE}"/>
    <dgm:cxn modelId="{9A6CD479-F19E-489D-BE4B-83B423130ABC}" srcId="{41A10F31-866F-4A3C-961A-033789FED002}" destId="{CF8034F5-65AB-4B0E-AA06-53D6F2827A8F}" srcOrd="2" destOrd="0" parTransId="{C7C3899D-FE7E-4F01-AEB6-4AAE84723B10}" sibTransId="{088A3570-4BD5-4F69-8F6F-7BFFAF526842}"/>
    <dgm:cxn modelId="{E8A57A5A-276F-406D-AF41-4D27BB961749}" srcId="{2216634A-78DD-4920-9591-C7E22BC834C0}" destId="{D3D72532-6834-42E7-A4AB-5C5EBE9AAFD3}" srcOrd="2" destOrd="0" parTransId="{96298972-31B1-463E-8B96-AE752B512DDA}" sibTransId="{E5948420-09EC-475F-AD9E-D9452195F11D}"/>
    <dgm:cxn modelId="{BFFF8C7D-ED07-407E-B54B-272881DBCE3E}" type="presOf" srcId="{F0E619AF-AC68-40CF-BF46-EEA3A5EAB750}" destId="{A5C47F44-B02A-447E-B511-235CEFA8BBAB}" srcOrd="0" destOrd="3" presId="urn:microsoft.com/office/officeart/2005/8/layout/rings+Icon"/>
    <dgm:cxn modelId="{9589027E-9C09-4830-8016-E562EB9BDA25}" srcId="{41A10F31-866F-4A3C-961A-033789FED002}" destId="{B03A33F2-3CDC-4070-B46D-EDB251F2777C}" srcOrd="1" destOrd="0" parTransId="{D55BE68D-E3E0-468E-93D9-AFC819C219BB}" sibTransId="{C0ECDC19-CFC2-4A55-A551-24C1A665691B}"/>
    <dgm:cxn modelId="{AAAEAD87-31C4-401B-AE9E-C1E4D868FD11}" type="presOf" srcId="{CF8034F5-65AB-4B0E-AA06-53D6F2827A8F}" destId="{288EA303-63A8-4643-A688-6EA7F8136114}" srcOrd="0" destOrd="3" presId="urn:microsoft.com/office/officeart/2005/8/layout/rings+Icon"/>
    <dgm:cxn modelId="{7A28358C-8F09-4695-A0DA-9AEC26C810CA}" type="presOf" srcId="{146C4B09-FFEA-4681-BFFE-6373D4D8EDFE}" destId="{CF0D65F8-2D6C-4498-B418-4D0D1E168413}" srcOrd="0" destOrd="1" presId="urn:microsoft.com/office/officeart/2005/8/layout/rings+Icon"/>
    <dgm:cxn modelId="{5B65D79D-E106-46DF-A828-51B1078EA3E8}" srcId="{339954B3-2560-47C3-8161-79B8E2CC48B3}" destId="{3BA28DD0-50D8-41F5-B7A5-5243A3ACBDBD}" srcOrd="1" destOrd="0" parTransId="{B2004B80-2E89-43BA-BE84-50AD9827779D}" sibTransId="{8AC44E00-306F-4830-A2B6-F9A032689031}"/>
    <dgm:cxn modelId="{527C82AA-1E8B-4B44-82E4-0EB07630D662}" type="presOf" srcId="{D3D72532-6834-42E7-A4AB-5C5EBE9AAFD3}" destId="{B9641312-2241-4C1B-A527-AEDE5720525F}" srcOrd="0" destOrd="3" presId="urn:microsoft.com/office/officeart/2005/8/layout/rings+Icon"/>
    <dgm:cxn modelId="{D563C4B3-BB68-45AC-B605-DB4C10B15946}" srcId="{9F04EE51-9114-47B7-B683-7E57A80E8377}" destId="{A38E8F0C-6BCE-41D1-BC01-75B3F52DB491}" srcOrd="1" destOrd="0" parTransId="{84AF1632-1F38-4756-AA16-AB6D11BD7B10}" sibTransId="{24A8F8CD-30D6-4FBB-84A2-F356B297C41D}"/>
    <dgm:cxn modelId="{9C9C70CE-92D3-4366-939A-0CA70822E070}" type="presOf" srcId="{B03A33F2-3CDC-4070-B46D-EDB251F2777C}" destId="{288EA303-63A8-4643-A688-6EA7F8136114}" srcOrd="0" destOrd="2" presId="urn:microsoft.com/office/officeart/2005/8/layout/rings+Icon"/>
    <dgm:cxn modelId="{7CB379D2-05B2-42CD-9777-7379A73C7826}" type="presOf" srcId="{9C2786C2-7A38-4DBB-BC2A-459F71E9FE3D}" destId="{A5C47F44-B02A-447E-B511-235CEFA8BBAB}" srcOrd="0" destOrd="4" presId="urn:microsoft.com/office/officeart/2005/8/layout/rings+Icon"/>
    <dgm:cxn modelId="{8D40E8E6-C512-4DF8-9520-1FCBD21048B5}" srcId="{9F04EE51-9114-47B7-B683-7E57A80E8377}" destId="{F0E619AF-AC68-40CF-BF46-EEA3A5EAB750}" srcOrd="2" destOrd="0" parTransId="{BA275A63-0FEB-4D05-A065-79ABAD87E0A8}" sibTransId="{F72B6C4F-B053-4836-BB8E-FE4B58E83334}"/>
    <dgm:cxn modelId="{77FC9DEF-A622-49C8-8E2F-11D800077B7E}" srcId="{339954B3-2560-47C3-8161-79B8E2CC48B3}" destId="{146C4B09-FFEA-4681-BFFE-6373D4D8EDFE}" srcOrd="0" destOrd="0" parTransId="{4D0DB06F-A57F-4DE4-9963-15E059C0165E}" sibTransId="{F835C48F-65CC-44BA-B329-DC699D261B2B}"/>
    <dgm:cxn modelId="{9E07D4F5-B978-4C11-8868-130B723D8D07}" srcId="{2216634A-78DD-4920-9591-C7E22BC834C0}" destId="{68195B6B-5BCA-48F1-8BF3-7A34E6C2B4B9}" srcOrd="1" destOrd="0" parTransId="{BDE9C1F7-1079-4177-973D-954AD18A2491}" sibTransId="{553F79EA-3D2E-4811-BD3C-F1B736E45674}"/>
    <dgm:cxn modelId="{C789AF94-24B7-4DAD-9860-5DD94C3B2C55}" type="presParOf" srcId="{F1B19680-A671-4C5F-A40A-90FAD7996D2F}" destId="{CF0D65F8-2D6C-4498-B418-4D0D1E168413}" srcOrd="0" destOrd="0" presId="urn:microsoft.com/office/officeart/2005/8/layout/rings+Icon"/>
    <dgm:cxn modelId="{DA499C1F-59D7-4F0C-B0AC-B7CF18FAA885}" type="presParOf" srcId="{F1B19680-A671-4C5F-A40A-90FAD7996D2F}" destId="{A5C47F44-B02A-447E-B511-235CEFA8BBAB}" srcOrd="1" destOrd="0" presId="urn:microsoft.com/office/officeart/2005/8/layout/rings+Icon"/>
    <dgm:cxn modelId="{AEDEBD93-0153-4575-917C-D29031107FCE}" type="presParOf" srcId="{F1B19680-A671-4C5F-A40A-90FAD7996D2F}" destId="{288EA303-63A8-4643-A688-6EA7F8136114}" srcOrd="2" destOrd="0" presId="urn:microsoft.com/office/officeart/2005/8/layout/rings+Icon"/>
    <dgm:cxn modelId="{930036E3-1818-4E8D-8AD0-63E687192259}" type="presParOf" srcId="{F1B19680-A671-4C5F-A40A-90FAD7996D2F}" destId="{B9641312-2241-4C1B-A527-AEDE5720525F}"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CED7E-97AD-4A79-801B-FD36FA360A7A}">
      <dsp:nvSpPr>
        <dsp:cNvPr id="0" name=""/>
        <dsp:cNvSpPr/>
      </dsp:nvSpPr>
      <dsp:spPr>
        <a:xfrm>
          <a:off x="0" y="237562"/>
          <a:ext cx="931739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A275C-2AE2-40A0-8AB2-0055873ECA84}">
      <dsp:nvSpPr>
        <dsp:cNvPr id="0" name=""/>
        <dsp:cNvSpPr/>
      </dsp:nvSpPr>
      <dsp:spPr>
        <a:xfrm>
          <a:off x="465869" y="30922"/>
          <a:ext cx="652217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523" tIns="0" rIns="24652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a:cs typeface="+mn-cs"/>
            </a:rPr>
            <a:t>July  07, 2021          5:30-6:30 p.m.</a:t>
          </a:r>
          <a:r>
            <a:rPr lang="en-US" sz="1800" b="0" kern="1200" dirty="0">
              <a:latin typeface="+mn-lt"/>
              <a:ea typeface="Calibri" panose="020F0502020204030204" pitchFamily="34" charset="0"/>
            </a:rPr>
            <a:t>.</a:t>
          </a:r>
          <a:endParaRPr lang="en-US" sz="1800" b="0" kern="1200" dirty="0">
            <a:effectLst/>
            <a:latin typeface="+mn-lt"/>
            <a:ea typeface="Calibri" panose="020F0502020204030204" pitchFamily="34" charset="0"/>
          </a:endParaRPr>
        </a:p>
      </dsp:txBody>
      <dsp:txXfrm>
        <a:off x="486044" y="51097"/>
        <a:ext cx="6481825" cy="372930"/>
      </dsp:txXfrm>
    </dsp:sp>
    <dsp:sp modelId="{1441CDAB-78E2-4FB8-AABE-001175183E16}">
      <dsp:nvSpPr>
        <dsp:cNvPr id="0" name=""/>
        <dsp:cNvSpPr/>
      </dsp:nvSpPr>
      <dsp:spPr>
        <a:xfrm>
          <a:off x="0" y="872602"/>
          <a:ext cx="931739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D8092-B685-4AB5-8B9C-B2E3ACDE1113}">
      <dsp:nvSpPr>
        <dsp:cNvPr id="0" name=""/>
        <dsp:cNvSpPr/>
      </dsp:nvSpPr>
      <dsp:spPr>
        <a:xfrm>
          <a:off x="465869" y="665962"/>
          <a:ext cx="652217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523" tIns="0" rIns="24652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a:cs typeface="+mn-cs"/>
            </a:rPr>
            <a:t>July 9, 2021             7:00-8:00 a.m.</a:t>
          </a:r>
        </a:p>
      </dsp:txBody>
      <dsp:txXfrm>
        <a:off x="486044" y="686137"/>
        <a:ext cx="6481825" cy="372930"/>
      </dsp:txXfrm>
    </dsp:sp>
    <dsp:sp modelId="{66AE4A63-783D-4ED7-B85F-203791E07E4A}">
      <dsp:nvSpPr>
        <dsp:cNvPr id="0" name=""/>
        <dsp:cNvSpPr/>
      </dsp:nvSpPr>
      <dsp:spPr>
        <a:xfrm>
          <a:off x="0" y="1507642"/>
          <a:ext cx="931739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D3379-B966-4B15-98A7-E634AA9979B5}">
      <dsp:nvSpPr>
        <dsp:cNvPr id="0" name=""/>
        <dsp:cNvSpPr/>
      </dsp:nvSpPr>
      <dsp:spPr>
        <a:xfrm>
          <a:off x="465869" y="1301002"/>
          <a:ext cx="652217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523" tIns="0" rIns="24652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a:cs typeface="+mn-cs"/>
            </a:rPr>
            <a:t>July 13, 2021           5:30-6:30 a.m.</a:t>
          </a:r>
        </a:p>
      </dsp:txBody>
      <dsp:txXfrm>
        <a:off x="486044" y="1321177"/>
        <a:ext cx="6481825" cy="372930"/>
      </dsp:txXfrm>
    </dsp:sp>
    <dsp:sp modelId="{34BC876B-D6F1-48DC-BC07-4BF3D16B6A46}">
      <dsp:nvSpPr>
        <dsp:cNvPr id="0" name=""/>
        <dsp:cNvSpPr/>
      </dsp:nvSpPr>
      <dsp:spPr>
        <a:xfrm>
          <a:off x="0" y="2142682"/>
          <a:ext cx="931739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1E821E-F9FB-49F4-AF99-692EBB14F912}">
      <dsp:nvSpPr>
        <dsp:cNvPr id="0" name=""/>
        <dsp:cNvSpPr/>
      </dsp:nvSpPr>
      <dsp:spPr>
        <a:xfrm>
          <a:off x="465869" y="1936042"/>
          <a:ext cx="652217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523" tIns="0" rIns="24652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a:cs typeface="+mn-cs"/>
            </a:rPr>
            <a:t>July 15, 2021           12:00-1:00 p.m.</a:t>
          </a:r>
        </a:p>
      </dsp:txBody>
      <dsp:txXfrm>
        <a:off x="486044" y="1956217"/>
        <a:ext cx="6481825" cy="372930"/>
      </dsp:txXfrm>
    </dsp:sp>
    <dsp:sp modelId="{402B2123-1EBB-46AC-A8CA-353AA844C7B4}">
      <dsp:nvSpPr>
        <dsp:cNvPr id="0" name=""/>
        <dsp:cNvSpPr/>
      </dsp:nvSpPr>
      <dsp:spPr>
        <a:xfrm>
          <a:off x="0" y="2777722"/>
          <a:ext cx="931739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2F6433-0F21-419A-BB2C-708EBA5D3D3E}">
      <dsp:nvSpPr>
        <dsp:cNvPr id="0" name=""/>
        <dsp:cNvSpPr/>
      </dsp:nvSpPr>
      <dsp:spPr>
        <a:xfrm>
          <a:off x="465869" y="2571082"/>
          <a:ext cx="652217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523" tIns="0" rIns="24652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a:cs typeface="+mn-cs"/>
            </a:rPr>
            <a:t>July 19, 2021           4:00-5:00 p.m.</a:t>
          </a:r>
        </a:p>
      </dsp:txBody>
      <dsp:txXfrm>
        <a:off x="486044" y="2591257"/>
        <a:ext cx="6481825" cy="372930"/>
      </dsp:txXfrm>
    </dsp:sp>
    <dsp:sp modelId="{1D41F31C-EA77-441D-B560-B76D2DF760A5}">
      <dsp:nvSpPr>
        <dsp:cNvPr id="0" name=""/>
        <dsp:cNvSpPr/>
      </dsp:nvSpPr>
      <dsp:spPr>
        <a:xfrm>
          <a:off x="0" y="3412762"/>
          <a:ext cx="931739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8AD40-6BC6-4D35-97AE-D4BE01EB293A}">
      <dsp:nvSpPr>
        <dsp:cNvPr id="0" name=""/>
        <dsp:cNvSpPr/>
      </dsp:nvSpPr>
      <dsp:spPr>
        <a:xfrm>
          <a:off x="465869" y="3206122"/>
          <a:ext cx="652217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523" tIns="0" rIns="24652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a:cs typeface="+mn-cs"/>
            </a:rPr>
            <a:t>July 21, 2021           12:30-1:00 p.m.</a:t>
          </a:r>
        </a:p>
      </dsp:txBody>
      <dsp:txXfrm>
        <a:off x="486044" y="3226297"/>
        <a:ext cx="6481825"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D65F8-2D6C-4498-B418-4D0D1E168413}">
      <dsp:nvSpPr>
        <dsp:cNvPr id="0" name=""/>
        <dsp:cNvSpPr/>
      </dsp:nvSpPr>
      <dsp:spPr>
        <a:xfrm>
          <a:off x="200327" y="532760"/>
          <a:ext cx="3657589" cy="3657614"/>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1022350">
            <a:lnSpc>
              <a:spcPct val="90000"/>
            </a:lnSpc>
            <a:spcBef>
              <a:spcPct val="0"/>
            </a:spcBef>
            <a:spcAft>
              <a:spcPct val="35000"/>
            </a:spcAft>
            <a:buNone/>
          </a:pPr>
          <a:r>
            <a:rPr lang="en-US" sz="1800" b="1" kern="1200" dirty="0"/>
            <a:t>System Orientation </a:t>
          </a:r>
          <a:endParaRPr lang="en-US" sz="1800" kern="1200" dirty="0"/>
        </a:p>
        <a:p>
          <a:pPr marL="171450" lvl="1" indent="-171450" algn="l" defTabSz="2457450">
            <a:lnSpc>
              <a:spcPct val="90000"/>
            </a:lnSpc>
            <a:spcBef>
              <a:spcPct val="0"/>
            </a:spcBef>
            <a:spcAft>
              <a:spcPct val="15000"/>
            </a:spcAft>
            <a:buChar char="•"/>
          </a:pPr>
          <a:r>
            <a:rPr lang="en-US" sz="1600" kern="1200" dirty="0"/>
            <a:t>New Team Member Orientation </a:t>
          </a:r>
        </a:p>
        <a:p>
          <a:pPr marL="171450" lvl="1" indent="-171450" algn="l" defTabSz="2457450">
            <a:lnSpc>
              <a:spcPct val="90000"/>
            </a:lnSpc>
            <a:spcBef>
              <a:spcPct val="0"/>
            </a:spcBef>
            <a:spcAft>
              <a:spcPct val="15000"/>
            </a:spcAft>
            <a:buChar char="•"/>
          </a:pPr>
          <a:r>
            <a:rPr lang="en-US" sz="1600" kern="1200" dirty="0"/>
            <a:t>Clinical Orientation</a:t>
          </a:r>
          <a:endParaRPr lang="en-US" sz="1800" kern="1200" dirty="0"/>
        </a:p>
      </dsp:txBody>
      <dsp:txXfrm>
        <a:off x="735969" y="1068405"/>
        <a:ext cx="2586305" cy="2586324"/>
      </dsp:txXfrm>
    </dsp:sp>
    <dsp:sp modelId="{A5C47F44-B02A-447E-B511-235CEFA8BBAB}">
      <dsp:nvSpPr>
        <dsp:cNvPr id="0" name=""/>
        <dsp:cNvSpPr/>
      </dsp:nvSpPr>
      <dsp:spPr>
        <a:xfrm>
          <a:off x="5655102" y="636160"/>
          <a:ext cx="3657589" cy="3715562"/>
        </a:xfrm>
        <a:prstGeom prst="ellipse">
          <a:avLst/>
        </a:prstGeom>
        <a:solidFill>
          <a:srgbClr val="00A7E1">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4008"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Nurse Residency Program (NRP)</a:t>
          </a:r>
        </a:p>
        <a:p>
          <a:pPr marL="171450" lvl="1" indent="-171450" algn="l" defTabSz="711200">
            <a:lnSpc>
              <a:spcPct val="90000"/>
            </a:lnSpc>
            <a:spcBef>
              <a:spcPct val="0"/>
            </a:spcBef>
            <a:spcAft>
              <a:spcPct val="15000"/>
            </a:spcAft>
            <a:buChar char="•"/>
          </a:pPr>
          <a:r>
            <a:rPr lang="en-US" sz="1600" kern="1200" dirty="0"/>
            <a:t>12 Sessions </a:t>
          </a:r>
        </a:p>
        <a:p>
          <a:pPr marL="171450" lvl="1" indent="-171450" algn="l" defTabSz="711200">
            <a:lnSpc>
              <a:spcPct val="90000"/>
            </a:lnSpc>
            <a:spcBef>
              <a:spcPct val="0"/>
            </a:spcBef>
            <a:spcAft>
              <a:spcPct val="15000"/>
            </a:spcAft>
            <a:buChar char="•"/>
          </a:pPr>
          <a:r>
            <a:rPr lang="en-US" sz="1600" kern="1200" dirty="0"/>
            <a:t>Clinical Reflections </a:t>
          </a:r>
        </a:p>
        <a:p>
          <a:pPr marL="171450" lvl="1" indent="-171450" algn="l" defTabSz="711200">
            <a:lnSpc>
              <a:spcPct val="90000"/>
            </a:lnSpc>
            <a:spcBef>
              <a:spcPct val="0"/>
            </a:spcBef>
            <a:spcAft>
              <a:spcPct val="15000"/>
            </a:spcAft>
            <a:buChar char="•"/>
          </a:pPr>
          <a:r>
            <a:rPr lang="en-US" sz="1600" kern="1200" dirty="0"/>
            <a:t>Small Group</a:t>
          </a:r>
        </a:p>
        <a:p>
          <a:pPr marL="171450" lvl="1" indent="-171450" algn="l" defTabSz="711200">
            <a:lnSpc>
              <a:spcPct val="90000"/>
            </a:lnSpc>
            <a:spcBef>
              <a:spcPct val="0"/>
            </a:spcBef>
            <a:spcAft>
              <a:spcPct val="15000"/>
            </a:spcAft>
            <a:buChar char="•"/>
          </a:pPr>
          <a:r>
            <a:rPr lang="en-US" sz="1600" kern="1200" dirty="0"/>
            <a:t>Graduation/ Celebrations </a:t>
          </a:r>
        </a:p>
      </dsp:txBody>
      <dsp:txXfrm>
        <a:off x="6190744" y="1180291"/>
        <a:ext cx="2586305" cy="2627300"/>
      </dsp:txXfrm>
    </dsp:sp>
    <dsp:sp modelId="{288EA303-63A8-4643-A688-6EA7F8136114}">
      <dsp:nvSpPr>
        <dsp:cNvPr id="0" name=""/>
        <dsp:cNvSpPr/>
      </dsp:nvSpPr>
      <dsp:spPr>
        <a:xfrm>
          <a:off x="8531362" y="665259"/>
          <a:ext cx="3657589" cy="3657614"/>
        </a:xfrm>
        <a:prstGeom prst="ellipse">
          <a:avLst/>
        </a:prstGeom>
        <a:solidFill>
          <a:srgbClr val="6BC4E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Specialty </a:t>
          </a:r>
        </a:p>
        <a:p>
          <a:pPr marL="0" lvl="0" indent="0" algn="ctr" defTabSz="800100">
            <a:lnSpc>
              <a:spcPct val="90000"/>
            </a:lnSpc>
            <a:spcBef>
              <a:spcPct val="0"/>
            </a:spcBef>
            <a:spcAft>
              <a:spcPct val="35000"/>
            </a:spcAft>
            <a:buNone/>
          </a:pPr>
          <a:r>
            <a:rPr lang="en-US" sz="1800" b="1" kern="1200" dirty="0"/>
            <a:t>Fellowship Sessions</a:t>
          </a:r>
        </a:p>
        <a:p>
          <a:pPr marL="228600" lvl="1" indent="0" algn="l" defTabSz="711200">
            <a:lnSpc>
              <a:spcPct val="90000"/>
            </a:lnSpc>
            <a:spcBef>
              <a:spcPct val="0"/>
            </a:spcBef>
            <a:spcAft>
              <a:spcPct val="15000"/>
            </a:spcAft>
            <a:buChar char="•"/>
          </a:pPr>
          <a:r>
            <a:rPr lang="en-US" sz="1600" kern="1200" dirty="0"/>
            <a:t>Acute Care</a:t>
          </a:r>
        </a:p>
        <a:p>
          <a:pPr marL="228600" lvl="1" indent="0" algn="l" defTabSz="711200">
            <a:lnSpc>
              <a:spcPct val="90000"/>
            </a:lnSpc>
            <a:spcBef>
              <a:spcPct val="0"/>
            </a:spcBef>
            <a:spcAft>
              <a:spcPct val="15000"/>
            </a:spcAft>
            <a:buChar char="•"/>
          </a:pPr>
          <a:r>
            <a:rPr lang="en-US" sz="1600" kern="1200" dirty="0"/>
            <a:t>Critical Care</a:t>
          </a:r>
        </a:p>
        <a:p>
          <a:pPr marL="228600" lvl="1" indent="0" algn="l" defTabSz="711200">
            <a:lnSpc>
              <a:spcPct val="90000"/>
            </a:lnSpc>
            <a:spcBef>
              <a:spcPct val="0"/>
            </a:spcBef>
            <a:spcAft>
              <a:spcPct val="15000"/>
            </a:spcAft>
            <a:buChar char="•"/>
          </a:pPr>
          <a:r>
            <a:rPr lang="en-US" sz="1600" kern="1200" dirty="0"/>
            <a:t>Emergency</a:t>
          </a:r>
        </a:p>
        <a:p>
          <a:pPr marL="228600" lvl="1" indent="0" algn="l" defTabSz="711200">
            <a:lnSpc>
              <a:spcPct val="90000"/>
            </a:lnSpc>
            <a:spcBef>
              <a:spcPct val="0"/>
            </a:spcBef>
            <a:spcAft>
              <a:spcPct val="15000"/>
            </a:spcAft>
            <a:buChar char="•"/>
          </a:pPr>
          <a:r>
            <a:rPr lang="en-US" sz="1600" kern="1200" dirty="0"/>
            <a:t>Women’s </a:t>
          </a:r>
        </a:p>
        <a:p>
          <a:pPr marL="228600" lvl="1" indent="0" algn="l" defTabSz="711200">
            <a:lnSpc>
              <a:spcPct val="90000"/>
            </a:lnSpc>
            <a:spcBef>
              <a:spcPct val="0"/>
            </a:spcBef>
            <a:spcAft>
              <a:spcPct val="15000"/>
            </a:spcAft>
            <a:buChar char="•"/>
          </a:pPr>
          <a:r>
            <a:rPr lang="en-US" sz="1600" kern="1200" dirty="0"/>
            <a:t>Perioperative</a:t>
          </a:r>
        </a:p>
        <a:p>
          <a:pPr marL="228600" lvl="1" indent="0" algn="l" defTabSz="711200">
            <a:lnSpc>
              <a:spcPct val="90000"/>
            </a:lnSpc>
            <a:spcBef>
              <a:spcPct val="0"/>
            </a:spcBef>
            <a:spcAft>
              <a:spcPct val="15000"/>
            </a:spcAft>
            <a:buChar char="•"/>
          </a:pPr>
          <a:r>
            <a:rPr lang="en-US" sz="1600" kern="1200" dirty="0"/>
            <a:t>Cath Lab/CARU</a:t>
          </a:r>
        </a:p>
      </dsp:txBody>
      <dsp:txXfrm>
        <a:off x="9067004" y="1200904"/>
        <a:ext cx="2586305" cy="2586324"/>
      </dsp:txXfrm>
    </dsp:sp>
    <dsp:sp modelId="{B9641312-2241-4C1B-A527-AEDE5720525F}">
      <dsp:nvSpPr>
        <dsp:cNvPr id="0" name=""/>
        <dsp:cNvSpPr/>
      </dsp:nvSpPr>
      <dsp:spPr>
        <a:xfrm>
          <a:off x="2646667" y="775038"/>
          <a:ext cx="3657589" cy="3657614"/>
        </a:xfrm>
        <a:prstGeom prst="ellipse">
          <a:avLst/>
        </a:prstGeom>
        <a:solidFill>
          <a:srgbClr val="A5BAC9">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Facility	 Orientation </a:t>
          </a:r>
        </a:p>
        <a:p>
          <a:pPr marL="0" lvl="1" indent="0" algn="l" defTabSz="711200">
            <a:lnSpc>
              <a:spcPct val="90000"/>
            </a:lnSpc>
            <a:spcBef>
              <a:spcPct val="0"/>
            </a:spcBef>
            <a:spcAft>
              <a:spcPct val="15000"/>
            </a:spcAft>
            <a:buFont typeface="Arial" panose="020B0604020202020204" pitchFamily="34" charset="0"/>
            <a:buChar char="•"/>
          </a:pPr>
          <a:r>
            <a:rPr lang="en-US" sz="1600" kern="1200" dirty="0"/>
            <a:t>Competency Assessment </a:t>
          </a:r>
        </a:p>
        <a:p>
          <a:pPr marL="0" lvl="1" indent="0" algn="l" defTabSz="711200">
            <a:lnSpc>
              <a:spcPct val="90000"/>
            </a:lnSpc>
            <a:spcBef>
              <a:spcPct val="0"/>
            </a:spcBef>
            <a:spcAft>
              <a:spcPct val="15000"/>
            </a:spcAft>
            <a:buFont typeface="Arial" panose="020B0604020202020204" pitchFamily="34" charset="0"/>
            <a:buChar char="•"/>
          </a:pPr>
          <a:r>
            <a:rPr lang="en-US" sz="1600" kern="1200" dirty="0"/>
            <a:t>Assigned Preceptor(s)</a:t>
          </a:r>
        </a:p>
        <a:p>
          <a:pPr marL="0" lvl="1" indent="0" algn="l" defTabSz="711200">
            <a:lnSpc>
              <a:spcPct val="90000"/>
            </a:lnSpc>
            <a:spcBef>
              <a:spcPct val="0"/>
            </a:spcBef>
            <a:spcAft>
              <a:spcPct val="15000"/>
            </a:spcAft>
            <a:buFont typeface="Arial" panose="020B0604020202020204" pitchFamily="34" charset="0"/>
            <a:buChar char="•"/>
          </a:pPr>
          <a:r>
            <a:rPr lang="en-US" sz="1600" kern="1200" dirty="0"/>
            <a:t>Review of progress </a:t>
          </a:r>
        </a:p>
      </dsp:txBody>
      <dsp:txXfrm>
        <a:off x="3182309" y="1310683"/>
        <a:ext cx="2586305" cy="25863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712325" y="5986463"/>
            <a:ext cx="28721050" cy="16155987"/>
          </a:xfrm>
          <a:prstGeom prst="rect">
            <a:avLst/>
          </a:prstGeom>
          <a:noFill/>
          <a:ln w="12700">
            <a:solidFill>
              <a:prstClr val="black"/>
            </a:solidFill>
          </a:ln>
        </p:spPr>
        <p:txBody>
          <a:bodyPr vert="horz" lIns="155164" tIns="77582" rIns="155164" bIns="77582" rtlCol="0" anchor="ctr"/>
          <a:lstStyle/>
          <a:p>
            <a:endParaRPr lang="en-US" dirty="0"/>
          </a:p>
        </p:txBody>
      </p:sp>
      <p:sp>
        <p:nvSpPr>
          <p:cNvPr id="7" name="Slide Number Placeholder 6"/>
          <p:cNvSpPr>
            <a:spLocks noGrp="1"/>
          </p:cNvSpPr>
          <p:nvPr>
            <p:ph type="sldNum" sz="quarter" idx="5"/>
          </p:nvPr>
        </p:nvSpPr>
        <p:spPr>
          <a:xfrm>
            <a:off x="5265824" y="45471510"/>
            <a:ext cx="4028440" cy="2401982"/>
          </a:xfrm>
          <a:prstGeom prst="rect">
            <a:avLst/>
          </a:prstGeom>
        </p:spPr>
        <p:txBody>
          <a:bodyPr vert="horz" lIns="155164" tIns="77582" rIns="155164" bIns="77582" rtlCol="0" anchor="b"/>
          <a:lstStyle>
            <a:lvl1pPr algn="r">
              <a:defRPr sz="2000"/>
            </a:lvl1pPr>
          </a:lstStyle>
          <a:p>
            <a:fld id="{3610C038-796C-4935-9A00-A86A153AB923}" type="slidenum">
              <a:rPr lang="en-US" smtClean="0"/>
              <a:t>‹#›</a:t>
            </a:fld>
            <a:endParaRPr lang="en-US" dirty="0"/>
          </a:p>
        </p:txBody>
      </p:sp>
      <p:sp>
        <p:nvSpPr>
          <p:cNvPr id="8" name="Notes Placeholder 7">
            <a:extLst>
              <a:ext uri="{FF2B5EF4-FFF2-40B4-BE49-F238E27FC236}">
                <a16:creationId xmlns:a16="http://schemas.microsoft.com/office/drawing/2014/main" id="{5BE5D6FF-1AEC-4266-87B8-9C2AAB9C4BE5}"/>
              </a:ext>
            </a:extLst>
          </p:cNvPr>
          <p:cNvSpPr>
            <a:spLocks noGrp="1"/>
          </p:cNvSpPr>
          <p:nvPr>
            <p:ph type="body" sz="quarter" idx="3"/>
          </p:nvPr>
        </p:nvSpPr>
        <p:spPr>
          <a:xfrm>
            <a:off x="-81242446" y="3311875"/>
            <a:ext cx="178787280" cy="2709713"/>
          </a:xfrm>
          <a:prstGeom prst="rect">
            <a:avLst/>
          </a:prstGeom>
        </p:spPr>
        <p:txBody>
          <a:bodyPr vert="horz" lIns="155164" tIns="77582" rIns="155164" bIns="77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531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3913" y="-714375"/>
            <a:ext cx="28724226" cy="16157575"/>
          </a:xfrm>
        </p:spPr>
      </p:sp>
      <p:sp>
        <p:nvSpPr>
          <p:cNvPr id="4" name="Slide Number Placeholder 3"/>
          <p:cNvSpPr>
            <a:spLocks noGrp="1"/>
          </p:cNvSpPr>
          <p:nvPr>
            <p:ph type="sldNum" sz="quarter" idx="5"/>
          </p:nvPr>
        </p:nvSpPr>
        <p:spPr/>
        <p:txBody>
          <a:bodyPr/>
          <a:lstStyle/>
          <a:p>
            <a:fld id="{3610C038-796C-4935-9A00-A86A153AB923}" type="slidenum">
              <a:rPr lang="en-US" smtClean="0"/>
              <a:t>1</a:t>
            </a:fld>
            <a:endParaRPr lang="en-US" dirty="0"/>
          </a:p>
        </p:txBody>
      </p:sp>
      <p:sp>
        <p:nvSpPr>
          <p:cNvPr id="3" name="Notes Placeholder 2">
            <a:extLst>
              <a:ext uri="{FF2B5EF4-FFF2-40B4-BE49-F238E27FC236}">
                <a16:creationId xmlns:a16="http://schemas.microsoft.com/office/drawing/2014/main" id="{EDC7FCEF-1500-4D9F-AF5C-7502D2207FC2}"/>
              </a:ext>
            </a:extLst>
          </p:cNvPr>
          <p:cNvSpPr>
            <a:spLocks noGrp="1"/>
          </p:cNvSpPr>
          <p:nvPr>
            <p:ph type="body" idx="1"/>
          </p:nvPr>
        </p:nvSpPr>
        <p:spPr/>
        <p:txBody>
          <a:bodyPr/>
          <a:lstStyle/>
          <a:p>
            <a:r>
              <a:rPr lang="en-US" dirty="0"/>
              <a:t>Notes testing </a:t>
            </a:r>
          </a:p>
        </p:txBody>
      </p:sp>
    </p:spTree>
    <p:extLst>
      <p:ext uri="{BB962C8B-B14F-4D97-AF65-F5344CB8AC3E}">
        <p14:creationId xmlns:p14="http://schemas.microsoft.com/office/powerpoint/2010/main" val="258930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b="1" dirty="0"/>
              <a:t>NOTE: Under the flow is this a new grad- YES-Review residency and Fellowship courses and attend classes- the flow goes down to Nurse Residency Coordinator ( which you do not see here- Nurse Residency Coordinator contacts the new grad with schedule/expectations</a:t>
            </a:r>
          </a:p>
          <a:p>
            <a:endParaRPr lang="en-US" b="1" dirty="0"/>
          </a:p>
          <a:p>
            <a:r>
              <a:rPr lang="en-US" b="1" dirty="0"/>
              <a:t>Is this an internal transfer nurse –Yes- this is most likely a transitioning nurse moving from one unit specialty to another </a:t>
            </a:r>
          </a:p>
        </p:txBody>
      </p:sp>
      <p:sp>
        <p:nvSpPr>
          <p:cNvPr id="4" name="Slide Number Placeholder 3"/>
          <p:cNvSpPr>
            <a:spLocks noGrp="1"/>
          </p:cNvSpPr>
          <p:nvPr>
            <p:ph type="sldNum" sz="quarter" idx="5"/>
          </p:nvPr>
        </p:nvSpPr>
        <p:spPr/>
        <p:txBody>
          <a:bodyPr/>
          <a:lstStyle/>
          <a:p>
            <a:fld id="{3610C038-796C-4935-9A00-A86A153AB923}" type="slidenum">
              <a:rPr lang="en-US" smtClean="0"/>
              <a:t>10</a:t>
            </a:fld>
            <a:endParaRPr lang="en-US" dirty="0"/>
          </a:p>
        </p:txBody>
      </p:sp>
    </p:spTree>
    <p:extLst>
      <p:ext uri="{BB962C8B-B14F-4D97-AF65-F5344CB8AC3E}">
        <p14:creationId xmlns:p14="http://schemas.microsoft.com/office/powerpoint/2010/main" val="150003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C038-796C-4935-9A00-A86A153AB923}" type="slidenum">
              <a:rPr lang="en-US" smtClean="0"/>
              <a:t>11</a:t>
            </a:fld>
            <a:endParaRPr lang="en-US" dirty="0"/>
          </a:p>
        </p:txBody>
      </p:sp>
    </p:spTree>
    <p:extLst>
      <p:ext uri="{BB962C8B-B14F-4D97-AF65-F5344CB8AC3E}">
        <p14:creationId xmlns:p14="http://schemas.microsoft.com/office/powerpoint/2010/main" val="190273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b="1" dirty="0"/>
              <a:t>Note:  with this process flow when you get to the decision circle “IS THE NEW HIRE PROGRESSING- IF NO THE FLOW GOES DOWN TO HUMAN RESOURCES- The Manager will work with local HR leader to review progress and evaluate options </a:t>
            </a:r>
          </a:p>
        </p:txBody>
      </p:sp>
      <p:sp>
        <p:nvSpPr>
          <p:cNvPr id="4" name="Slide Number Placeholder 3"/>
          <p:cNvSpPr>
            <a:spLocks noGrp="1"/>
          </p:cNvSpPr>
          <p:nvPr>
            <p:ph type="sldNum" sz="quarter" idx="5"/>
          </p:nvPr>
        </p:nvSpPr>
        <p:spPr/>
        <p:txBody>
          <a:bodyPr/>
          <a:lstStyle/>
          <a:p>
            <a:fld id="{3610C038-796C-4935-9A00-A86A153AB923}" type="slidenum">
              <a:rPr lang="en-US" smtClean="0"/>
              <a:t>12</a:t>
            </a:fld>
            <a:endParaRPr lang="en-US" dirty="0"/>
          </a:p>
        </p:txBody>
      </p:sp>
    </p:spTree>
    <p:extLst>
      <p:ext uri="{BB962C8B-B14F-4D97-AF65-F5344CB8AC3E}">
        <p14:creationId xmlns:p14="http://schemas.microsoft.com/office/powerpoint/2010/main" val="317044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dirty="0"/>
              <a:t>The “NO” is a decision tree off of the Nurse Leader workflow that goes down to HR. this is not a “No” for the nurse educator</a:t>
            </a:r>
          </a:p>
        </p:txBody>
      </p:sp>
      <p:sp>
        <p:nvSpPr>
          <p:cNvPr id="4" name="Slide Number Placeholder 3"/>
          <p:cNvSpPr>
            <a:spLocks noGrp="1"/>
          </p:cNvSpPr>
          <p:nvPr>
            <p:ph type="sldNum" sz="quarter" idx="5"/>
          </p:nvPr>
        </p:nvSpPr>
        <p:spPr/>
        <p:txBody>
          <a:bodyPr/>
          <a:lstStyle/>
          <a:p>
            <a:fld id="{3610C038-796C-4935-9A00-A86A153AB923}" type="slidenum">
              <a:rPr lang="en-US" smtClean="0"/>
              <a:t>13</a:t>
            </a:fld>
            <a:endParaRPr lang="en-US" dirty="0"/>
          </a:p>
        </p:txBody>
      </p:sp>
    </p:spTree>
    <p:extLst>
      <p:ext uri="{BB962C8B-B14F-4D97-AF65-F5344CB8AC3E}">
        <p14:creationId xmlns:p14="http://schemas.microsoft.com/office/powerpoint/2010/main" val="267002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dirty="0"/>
              <a:t>Retention Specialist may have more involvement in orientation/onboarding based on facility/unit work flow process </a:t>
            </a:r>
          </a:p>
        </p:txBody>
      </p:sp>
      <p:sp>
        <p:nvSpPr>
          <p:cNvPr id="4" name="Slide Number Placeholder 3"/>
          <p:cNvSpPr>
            <a:spLocks noGrp="1"/>
          </p:cNvSpPr>
          <p:nvPr>
            <p:ph type="sldNum" sz="quarter" idx="5"/>
          </p:nvPr>
        </p:nvSpPr>
        <p:spPr/>
        <p:txBody>
          <a:bodyPr/>
          <a:lstStyle/>
          <a:p>
            <a:fld id="{3610C038-796C-4935-9A00-A86A153AB923}" type="slidenum">
              <a:rPr lang="en-US" smtClean="0"/>
              <a:t>14</a:t>
            </a:fld>
            <a:endParaRPr lang="en-US" dirty="0"/>
          </a:p>
        </p:txBody>
      </p:sp>
    </p:spTree>
    <p:extLst>
      <p:ext uri="{BB962C8B-B14F-4D97-AF65-F5344CB8AC3E}">
        <p14:creationId xmlns:p14="http://schemas.microsoft.com/office/powerpoint/2010/main" val="2416153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dirty="0"/>
              <a:t>HR works with Nurse Leader to evaluate options when new hire is not progressing. </a:t>
            </a:r>
          </a:p>
        </p:txBody>
      </p:sp>
      <p:sp>
        <p:nvSpPr>
          <p:cNvPr id="4" name="Slide Number Placeholder 3"/>
          <p:cNvSpPr>
            <a:spLocks noGrp="1"/>
          </p:cNvSpPr>
          <p:nvPr>
            <p:ph type="sldNum" sz="quarter" idx="5"/>
          </p:nvPr>
        </p:nvSpPr>
        <p:spPr/>
        <p:txBody>
          <a:bodyPr/>
          <a:lstStyle/>
          <a:p>
            <a:fld id="{3610C038-796C-4935-9A00-A86A153AB923}" type="slidenum">
              <a:rPr lang="en-US" smtClean="0"/>
              <a:t>15</a:t>
            </a:fld>
            <a:endParaRPr lang="en-US" dirty="0"/>
          </a:p>
        </p:txBody>
      </p:sp>
    </p:spTree>
    <p:extLst>
      <p:ext uri="{BB962C8B-B14F-4D97-AF65-F5344CB8AC3E}">
        <p14:creationId xmlns:p14="http://schemas.microsoft.com/office/powerpoint/2010/main" val="233514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b="1" dirty="0"/>
              <a:t>ICA</a:t>
            </a:r>
            <a:r>
              <a:rPr lang="en-US" dirty="0"/>
              <a:t> is Wellstar’s competency assessment.  Every clinical role has competencies that the orientee must demonstrate by the end of their initial six month period.  This document provides the orientee an opportunity to identify self assessed needs, as well as provides the preceptor a place to document validation of competency completion</a:t>
            </a:r>
          </a:p>
          <a:p>
            <a:r>
              <a:rPr lang="en-US" b="1" dirty="0"/>
              <a:t>TSAM- uses Nurse Orientation Record- this is the new ICA</a:t>
            </a:r>
          </a:p>
          <a:p>
            <a:r>
              <a:rPr lang="en-US" b="1" dirty="0"/>
              <a:t>RN Weekly Onboarding Form – the orientee and preceptor should review and complete this form at the end of the week to establish goals for the next week.</a:t>
            </a:r>
          </a:p>
          <a:p>
            <a:endParaRPr lang="en-US" b="1" dirty="0"/>
          </a:p>
          <a:p>
            <a:r>
              <a:rPr lang="en-US" b="1" dirty="0"/>
              <a:t>Preceptor Orientation evaluation  - this form is completed by the orientee to provide feedback on Preceptor and orientation experience.  Feedback is used to improve the onboarding and orientation process.  This form is given to the nurse leader at the end of the orientation period.</a:t>
            </a:r>
          </a:p>
          <a:p>
            <a:endParaRPr lang="en-US" b="1" dirty="0"/>
          </a:p>
          <a:p>
            <a:r>
              <a:rPr lang="en-US" b="1" dirty="0"/>
              <a:t>THE NURSE LEADER IS RESPONSIBLE FOR COLLECTING ALL FORMS AND FORWARDING TO HR UPON COMPLETION OF ORIENTATION </a:t>
            </a:r>
          </a:p>
        </p:txBody>
      </p:sp>
      <p:sp>
        <p:nvSpPr>
          <p:cNvPr id="4" name="Slide Number Placeholder 3"/>
          <p:cNvSpPr>
            <a:spLocks noGrp="1"/>
          </p:cNvSpPr>
          <p:nvPr>
            <p:ph type="sldNum" sz="quarter" idx="5"/>
          </p:nvPr>
        </p:nvSpPr>
        <p:spPr/>
        <p:txBody>
          <a:bodyPr/>
          <a:lstStyle/>
          <a:p>
            <a:fld id="{3610C038-796C-4935-9A00-A86A153AB923}" type="slidenum">
              <a:rPr lang="en-US" smtClean="0"/>
              <a:t>16</a:t>
            </a:fld>
            <a:endParaRPr lang="en-US" dirty="0"/>
          </a:p>
        </p:txBody>
      </p:sp>
    </p:spTree>
    <p:extLst>
      <p:ext uri="{BB962C8B-B14F-4D97-AF65-F5344CB8AC3E}">
        <p14:creationId xmlns:p14="http://schemas.microsoft.com/office/powerpoint/2010/main" val="380192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b="1" dirty="0"/>
              <a:t>Roles of Preceptor are inclusive of but not limited to:</a:t>
            </a:r>
          </a:p>
          <a:p>
            <a:r>
              <a:rPr lang="en-US" b="1" dirty="0"/>
              <a:t>Teacher/Coach</a:t>
            </a:r>
            <a:r>
              <a:rPr lang="en-US" dirty="0"/>
              <a:t>:  Expands Knowledge</a:t>
            </a:r>
          </a:p>
          <a:p>
            <a:r>
              <a:rPr lang="en-US" dirty="0"/>
              <a:t>Sharing of Expertise </a:t>
            </a:r>
          </a:p>
          <a:p>
            <a:r>
              <a:rPr lang="en-US" dirty="0"/>
              <a:t>Connecting Theory to Practice </a:t>
            </a:r>
          </a:p>
          <a:p>
            <a:r>
              <a:rPr lang="en-US" dirty="0"/>
              <a:t>Giving Examples</a:t>
            </a:r>
          </a:p>
          <a:p>
            <a:endParaRPr lang="en-US" dirty="0"/>
          </a:p>
          <a:p>
            <a:r>
              <a:rPr lang="en-US" b="1" dirty="0"/>
              <a:t>Leader/Influencer: </a:t>
            </a:r>
            <a:r>
              <a:rPr lang="en-US" b="0" dirty="0"/>
              <a:t>Values Altruism </a:t>
            </a:r>
            <a:endParaRPr lang="en-US" dirty="0"/>
          </a:p>
          <a:p>
            <a:pPr defTabSz="776436">
              <a:defRPr/>
            </a:pPr>
            <a:r>
              <a:rPr lang="en-US" dirty="0"/>
              <a:t>Promotes Autonomy</a:t>
            </a:r>
          </a:p>
          <a:p>
            <a:pPr defTabSz="776436">
              <a:defRPr/>
            </a:pPr>
            <a:r>
              <a:rPr lang="en-US" dirty="0"/>
              <a:t>Preserves Human Dignity and Integrity</a:t>
            </a:r>
          </a:p>
          <a:p>
            <a:endParaRPr lang="en-US" dirty="0"/>
          </a:p>
          <a:p>
            <a:pPr defTabSz="776436">
              <a:defRPr/>
            </a:pPr>
            <a:r>
              <a:rPr lang="en-US" b="1" dirty="0"/>
              <a:t>Facilitator: </a:t>
            </a:r>
            <a:r>
              <a:rPr lang="en-US" b="0" dirty="0"/>
              <a:t>Provides positive/safe environment</a:t>
            </a:r>
            <a:endParaRPr lang="en-US" dirty="0"/>
          </a:p>
          <a:p>
            <a:pPr defTabSz="776436">
              <a:defRPr/>
            </a:pPr>
            <a:r>
              <a:rPr lang="en-US" dirty="0"/>
              <a:t>Non-Threatening</a:t>
            </a:r>
          </a:p>
          <a:p>
            <a:pPr defTabSz="776436">
              <a:defRPr/>
            </a:pPr>
            <a:r>
              <a:rPr lang="en-US" dirty="0"/>
              <a:t>Open to Questions</a:t>
            </a:r>
          </a:p>
          <a:p>
            <a:pPr defTabSz="776436">
              <a:defRPr/>
            </a:pPr>
            <a:r>
              <a:rPr lang="en-US" dirty="0"/>
              <a:t>Sharing Experiences</a:t>
            </a:r>
          </a:p>
          <a:p>
            <a:endParaRPr lang="en-US" b="1" dirty="0"/>
          </a:p>
          <a:p>
            <a:r>
              <a:rPr lang="en-US" b="1" dirty="0"/>
              <a:t>Evaluator: </a:t>
            </a:r>
            <a:r>
              <a:rPr lang="en-US" b="0" dirty="0"/>
              <a:t>Feed back is Timely </a:t>
            </a:r>
          </a:p>
          <a:p>
            <a:r>
              <a:rPr lang="en-US" b="0" dirty="0"/>
              <a:t>Balanced (Goal Focused &amp; Constructive) </a:t>
            </a:r>
          </a:p>
          <a:p>
            <a:r>
              <a:rPr lang="en-US" b="0" dirty="0"/>
              <a:t>Private</a:t>
            </a:r>
          </a:p>
          <a:p>
            <a:pPr defTabSz="776436">
              <a:defRPr/>
            </a:pPr>
            <a:r>
              <a:rPr lang="en-US" b="0" dirty="0"/>
              <a:t>Consistent </a:t>
            </a:r>
          </a:p>
          <a:p>
            <a:r>
              <a:rPr lang="en-US" b="0" dirty="0"/>
              <a:t>Equal</a:t>
            </a:r>
          </a:p>
          <a:p>
            <a:endParaRPr lang="en-US" b="0" dirty="0"/>
          </a:p>
          <a:p>
            <a:pPr defTabSz="776436">
              <a:defRPr/>
            </a:pPr>
            <a:r>
              <a:rPr lang="en-US" b="1" dirty="0"/>
              <a:t>Social Agent:  </a:t>
            </a:r>
            <a:r>
              <a:rPr lang="en-US" b="0" dirty="0"/>
              <a:t>Transition to new role</a:t>
            </a:r>
          </a:p>
          <a:p>
            <a:pPr defTabSz="776436">
              <a:defRPr/>
            </a:pPr>
            <a:r>
              <a:rPr lang="en-US" b="0" dirty="0"/>
              <a:t>Integration to new environment</a:t>
            </a:r>
          </a:p>
          <a:p>
            <a:pPr defTabSz="776436">
              <a:defRPr/>
            </a:pPr>
            <a:r>
              <a:rPr lang="en-US" b="0" dirty="0"/>
              <a:t>Sharing unwritten rules</a:t>
            </a:r>
          </a:p>
          <a:p>
            <a:endParaRPr lang="en-US" b="0" dirty="0"/>
          </a:p>
          <a:p>
            <a:r>
              <a:rPr lang="en-US" b="1" dirty="0"/>
              <a:t>Role Model:  </a:t>
            </a:r>
            <a:r>
              <a:rPr lang="en-US" b="0" dirty="0"/>
              <a:t>The preceptor most be self-aware of verbal and non-verbal behavior </a:t>
            </a:r>
          </a:p>
          <a:p>
            <a:endParaRPr lang="en-US" b="0" dirty="0"/>
          </a:p>
          <a:p>
            <a:r>
              <a:rPr lang="en-US" b="1" dirty="0"/>
              <a:t>Protector</a:t>
            </a:r>
            <a:r>
              <a:rPr lang="en-US" b="0" dirty="0"/>
              <a:t>: Developing coping skills (***preparation) </a:t>
            </a:r>
          </a:p>
          <a:p>
            <a:r>
              <a:rPr lang="en-US" b="0" dirty="0"/>
              <a:t>Managing difficult situations</a:t>
            </a:r>
          </a:p>
          <a:p>
            <a:r>
              <a:rPr lang="en-US" b="0" dirty="0"/>
              <a:t>Removes from workplace incivility</a:t>
            </a:r>
          </a:p>
          <a:p>
            <a:r>
              <a:rPr lang="en-US" b="0" dirty="0"/>
              <a:t>Gives them skills for beyond the orientation period</a:t>
            </a:r>
          </a:p>
          <a:p>
            <a:endParaRPr lang="en-US" b="1" dirty="0"/>
          </a:p>
        </p:txBody>
      </p:sp>
      <p:sp>
        <p:nvSpPr>
          <p:cNvPr id="4" name="Slide Number Placeholder 3"/>
          <p:cNvSpPr>
            <a:spLocks noGrp="1"/>
          </p:cNvSpPr>
          <p:nvPr>
            <p:ph type="sldNum" sz="quarter" idx="5"/>
          </p:nvPr>
        </p:nvSpPr>
        <p:spPr/>
        <p:txBody>
          <a:bodyPr/>
          <a:lstStyle/>
          <a:p>
            <a:pPr defTabSz="776436">
              <a:defRPr/>
            </a:pPr>
            <a:fld id="{3610C038-796C-4935-9A00-A86A153AB923}" type="slidenum">
              <a:rPr lang="en-US">
                <a:solidFill>
                  <a:prstClr val="black"/>
                </a:solidFill>
                <a:latin typeface="Calibri" panose="020F0502020204030204"/>
              </a:rPr>
              <a:pPr defTabSz="776436">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774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792388">
              <a:defRPr/>
            </a:pPr>
            <a:fld id="{4DF845CC-E722-49A3-88F6-39C881530E21}" type="slidenum">
              <a:rPr lang="en-US" sz="1000">
                <a:solidFill>
                  <a:prstClr val="black"/>
                </a:solidFill>
                <a:latin typeface="Calibri" panose="020F0502020204030204"/>
              </a:rPr>
              <a:pPr defTabSz="792388">
                <a:defRPr/>
              </a:pPr>
              <a:t>18</a:t>
            </a:fld>
            <a:endParaRPr lang="en-US" sz="1000" dirty="0">
              <a:solidFill>
                <a:prstClr val="black"/>
              </a:solidFill>
              <a:latin typeface="Calibri" panose="020F0502020204030204"/>
            </a:endParaRPr>
          </a:p>
        </p:txBody>
      </p:sp>
    </p:spTree>
    <p:extLst>
      <p:ext uri="{BB962C8B-B14F-4D97-AF65-F5344CB8AC3E}">
        <p14:creationId xmlns:p14="http://schemas.microsoft.com/office/powerpoint/2010/main" val="145577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4" name="Slide Number Placeholder 3"/>
          <p:cNvSpPr>
            <a:spLocks noGrp="1"/>
          </p:cNvSpPr>
          <p:nvPr>
            <p:ph type="sldNum" sz="quarter" idx="5"/>
          </p:nvPr>
        </p:nvSpPr>
        <p:spPr/>
        <p:txBody>
          <a:bodyPr/>
          <a:lstStyle/>
          <a:p>
            <a:pPr defTabSz="776436">
              <a:defRPr/>
            </a:pPr>
            <a:fld id="{E91787EE-E4C0-450E-8E5C-C0289C9B132A}" type="slidenum">
              <a:rPr lang="en-US">
                <a:solidFill>
                  <a:prstClr val="black"/>
                </a:solidFill>
                <a:latin typeface="Calibri" panose="020F0502020204030204"/>
              </a:rPr>
              <a:pPr defTabSz="776436">
                <a:defRPr/>
              </a:pPr>
              <a:t>2</a:t>
            </a:fld>
            <a:endParaRPr lang="en-US" dirty="0">
              <a:solidFill>
                <a:prstClr val="black"/>
              </a:solidFill>
              <a:latin typeface="Calibri" panose="020F0502020204030204"/>
            </a:endParaRPr>
          </a:p>
        </p:txBody>
      </p:sp>
      <p:sp>
        <p:nvSpPr>
          <p:cNvPr id="3" name="Notes Placeholder 2">
            <a:extLst>
              <a:ext uri="{FF2B5EF4-FFF2-40B4-BE49-F238E27FC236}">
                <a16:creationId xmlns:a16="http://schemas.microsoft.com/office/drawing/2014/main" id="{960EE5E4-B2B7-4750-9A84-F19DE629A92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73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4" name="Slide Number Placeholder 3"/>
          <p:cNvSpPr>
            <a:spLocks noGrp="1"/>
          </p:cNvSpPr>
          <p:nvPr>
            <p:ph type="sldNum" sz="quarter" idx="5"/>
          </p:nvPr>
        </p:nvSpPr>
        <p:spPr/>
        <p:txBody>
          <a:bodyPr/>
          <a:lstStyle/>
          <a:p>
            <a:pPr defTabSz="776436">
              <a:defRPr/>
            </a:pPr>
            <a:fld id="{E91787EE-E4C0-450E-8E5C-C0289C9B132A}" type="slidenum">
              <a:rPr lang="en-US">
                <a:solidFill>
                  <a:prstClr val="black"/>
                </a:solidFill>
                <a:latin typeface="Calibri" panose="020F0502020204030204"/>
              </a:rPr>
              <a:pPr defTabSz="776436">
                <a:defRPr/>
              </a:pPr>
              <a:t>3</a:t>
            </a:fld>
            <a:endParaRPr lang="en-US" dirty="0">
              <a:solidFill>
                <a:prstClr val="black"/>
              </a:solidFill>
              <a:latin typeface="Calibri" panose="020F0502020204030204"/>
            </a:endParaRPr>
          </a:p>
        </p:txBody>
      </p:sp>
      <p:sp>
        <p:nvSpPr>
          <p:cNvPr id="3" name="Notes Placeholder 2">
            <a:extLst>
              <a:ext uri="{FF2B5EF4-FFF2-40B4-BE49-F238E27FC236}">
                <a16:creationId xmlns:a16="http://schemas.microsoft.com/office/drawing/2014/main" id="{960EE5E4-B2B7-4750-9A84-F19DE629A927}"/>
              </a:ext>
            </a:extLst>
          </p:cNvPr>
          <p:cNvSpPr>
            <a:spLocks noGrp="1"/>
          </p:cNvSpPr>
          <p:nvPr>
            <p:ph type="body" idx="1"/>
          </p:nvPr>
        </p:nvSpPr>
        <p:spPr/>
        <p:txBody>
          <a:bodyPr/>
          <a:lstStyle/>
          <a:p>
            <a:pPr defTabSz="776436">
              <a:defRPr/>
            </a:pPr>
            <a:r>
              <a:rPr lang="en-US" sz="1000" dirty="0">
                <a:latin typeface="Calibri" panose="020F0502020204030204" pitchFamily="34" charset="0"/>
                <a:ea typeface="Calibri" panose="020F0502020204030204" pitchFamily="34" charset="0"/>
              </a:rPr>
              <a:t>We are offering multiple one-hour sessions for education on use of the Nursing Onboarding Resource Guide for your convenience on the following dates: </a:t>
            </a:r>
          </a:p>
          <a:p>
            <a:endParaRPr lang="en-US" dirty="0"/>
          </a:p>
          <a:p>
            <a:pPr defTabSz="776436">
              <a:defRPr/>
            </a:pPr>
            <a:r>
              <a:rPr lang="en-US" sz="1000" dirty="0"/>
              <a:t>For those who are unable to attend a live Teams meeting.  An on-demand option will be available via E-source, on the Center for Nursing Excellence page </a:t>
            </a:r>
          </a:p>
          <a:p>
            <a:pPr defTabSz="776436">
              <a:defRPr/>
            </a:pPr>
            <a:endParaRPr lang="en-US" sz="1000" dirty="0"/>
          </a:p>
          <a:p>
            <a:r>
              <a:rPr lang="en-US" b="1" dirty="0">
                <a:highlight>
                  <a:srgbClr val="FFFF00"/>
                </a:highlight>
              </a:rPr>
              <a:t>This is a good time to show them </a:t>
            </a:r>
          </a:p>
          <a:p>
            <a:r>
              <a:rPr lang="en-US" b="1" dirty="0">
                <a:highlight>
                  <a:srgbClr val="FFFF00"/>
                </a:highlight>
              </a:rPr>
              <a:t>E-source</a:t>
            </a:r>
          </a:p>
          <a:p>
            <a:r>
              <a:rPr lang="en-US" b="1" dirty="0">
                <a:highlight>
                  <a:srgbClr val="FFFF00"/>
                </a:highlight>
              </a:rPr>
              <a:t>CFNE site</a:t>
            </a:r>
          </a:p>
          <a:p>
            <a:r>
              <a:rPr lang="en-US" b="1" dirty="0">
                <a:highlight>
                  <a:srgbClr val="FFFF00"/>
                </a:highlight>
              </a:rPr>
              <a:t>Nursing Onboarding Resources (on left side navigation section)</a:t>
            </a:r>
          </a:p>
          <a:p>
            <a:r>
              <a:rPr lang="en-US" b="1" dirty="0">
                <a:highlight>
                  <a:srgbClr val="FFFF00"/>
                </a:highlight>
              </a:rPr>
              <a:t>Not only do we have a copy of the resource guide here, but there are links to the forms and resources such as the RN Weekly evaluation form, ICA, Preceptor Evaluation Form and Precepting page for those interested in taking the Preceptor training class.  This is where we will post the link to the on-demand training </a:t>
            </a:r>
          </a:p>
          <a:p>
            <a:pPr defTabSz="776436">
              <a:defRPr/>
            </a:pPr>
            <a:endParaRPr lang="en-US" sz="1000" dirty="0"/>
          </a:p>
          <a:p>
            <a:endParaRPr lang="en-US" dirty="0"/>
          </a:p>
        </p:txBody>
      </p:sp>
    </p:spTree>
    <p:extLst>
      <p:ext uri="{BB962C8B-B14F-4D97-AF65-F5344CB8AC3E}">
        <p14:creationId xmlns:p14="http://schemas.microsoft.com/office/powerpoint/2010/main" val="355792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b="1" dirty="0"/>
              <a:t>In case there are questions related to TSAM we can talk to this is rolling out system wide, by specialty service and until the entire organization is transitioned THIS resource guide will provide valuable resources to assist as we have an unprecedented number of new hires that we are welcoming into the organization. As TSAM is implemented by specialty the ICAs are being updated, so we will continue to use the current forms found in this resource guide until that time your specialty service transitions. </a:t>
            </a:r>
          </a:p>
          <a:p>
            <a:endParaRPr lang="en-US" dirty="0"/>
          </a:p>
          <a:p>
            <a:r>
              <a:rPr lang="en-US" b="1" dirty="0"/>
              <a:t>When asked questions related to Preceptor Recognition here are some talking points:</a:t>
            </a:r>
          </a:p>
          <a:p>
            <a:r>
              <a:rPr lang="en-US" b="1" dirty="0"/>
              <a:t>We currently have some incentives in place for preceptors, such as a recognition celebrations, and preceptor pay.  However, we recognize there is opportunity to improve upon these and there are committees such as the Preceptor Advisory Counsel)  working with leadership to improve upon what we currently have in place. More to come (Randy please feel free to provide more context as appropriate here)</a:t>
            </a:r>
          </a:p>
          <a:p>
            <a:endParaRPr lang="en-US" b="1" dirty="0"/>
          </a:p>
          <a:p>
            <a:r>
              <a:rPr lang="en-US" b="1" dirty="0"/>
              <a:t>Note: (Just in time training is being created and it’s going aimed at providing a one-page comprehensive reference sheet that will use some of the info from this resource guide)</a:t>
            </a:r>
          </a:p>
        </p:txBody>
      </p:sp>
      <p:sp>
        <p:nvSpPr>
          <p:cNvPr id="4" name="Slide Number Placeholder 3"/>
          <p:cNvSpPr>
            <a:spLocks noGrp="1"/>
          </p:cNvSpPr>
          <p:nvPr>
            <p:ph type="sldNum" sz="quarter" idx="5"/>
          </p:nvPr>
        </p:nvSpPr>
        <p:spPr/>
        <p:txBody>
          <a:bodyPr/>
          <a:lstStyle/>
          <a:p>
            <a:fld id="{3610C038-796C-4935-9A00-A86A153AB923}" type="slidenum">
              <a:rPr lang="en-US" smtClean="0"/>
              <a:t>4</a:t>
            </a:fld>
            <a:endParaRPr lang="en-US" dirty="0"/>
          </a:p>
        </p:txBody>
      </p:sp>
    </p:spTree>
    <p:extLst>
      <p:ext uri="{BB962C8B-B14F-4D97-AF65-F5344CB8AC3E}">
        <p14:creationId xmlns:p14="http://schemas.microsoft.com/office/powerpoint/2010/main" val="15363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C038-796C-4935-9A00-A86A153AB923}" type="slidenum">
              <a:rPr lang="en-US" smtClean="0"/>
              <a:t>5</a:t>
            </a:fld>
            <a:endParaRPr lang="en-US" dirty="0"/>
          </a:p>
        </p:txBody>
      </p:sp>
    </p:spTree>
    <p:extLst>
      <p:ext uri="{BB962C8B-B14F-4D97-AF65-F5344CB8AC3E}">
        <p14:creationId xmlns:p14="http://schemas.microsoft.com/office/powerpoint/2010/main" val="84164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4" name="Slide Number Placeholder 3"/>
          <p:cNvSpPr>
            <a:spLocks noGrp="1"/>
          </p:cNvSpPr>
          <p:nvPr>
            <p:ph type="sldNum" sz="quarter" idx="5"/>
          </p:nvPr>
        </p:nvSpPr>
        <p:spPr/>
        <p:txBody>
          <a:bodyPr/>
          <a:lstStyle/>
          <a:p>
            <a:fld id="{E91787EE-E4C0-450E-8E5C-C0289C9B132A}" type="slidenum">
              <a:rPr lang="en-US" smtClean="0"/>
              <a:t>6</a:t>
            </a:fld>
            <a:endParaRPr lang="en-US" dirty="0"/>
          </a:p>
        </p:txBody>
      </p:sp>
      <p:sp>
        <p:nvSpPr>
          <p:cNvPr id="3" name="Notes Placeholder 2">
            <a:extLst>
              <a:ext uri="{FF2B5EF4-FFF2-40B4-BE49-F238E27FC236}">
                <a16:creationId xmlns:a16="http://schemas.microsoft.com/office/drawing/2014/main" id="{960EE5E4-B2B7-4750-9A84-F19DE629A927}"/>
              </a:ext>
            </a:extLst>
          </p:cNvPr>
          <p:cNvSpPr>
            <a:spLocks noGrp="1"/>
          </p:cNvSpPr>
          <p:nvPr>
            <p:ph type="body" idx="1"/>
          </p:nvPr>
        </p:nvSpPr>
        <p:spPr/>
        <p:txBody>
          <a:bodyPr/>
          <a:lstStyle/>
          <a:p>
            <a:r>
              <a:rPr lang="en-US" sz="1000" b="1" dirty="0">
                <a:solidFill>
                  <a:srgbClr val="814C9E"/>
                </a:solidFill>
                <a:highlight>
                  <a:srgbClr val="FFFF00"/>
                </a:highlight>
                <a:latin typeface="Calibri" panose="020F0502020204030204" pitchFamily="34" charset="0"/>
                <a:ea typeface="Calibri" panose="020F0502020204030204" pitchFamily="34" charset="0"/>
              </a:rPr>
              <a:t>Shared leadership and professional development are demonstrated through shared decision-making  We value input, and every voice is heard.  </a:t>
            </a:r>
          </a:p>
          <a:p>
            <a:r>
              <a:rPr lang="en-US" sz="1000" dirty="0">
                <a:solidFill>
                  <a:srgbClr val="814C9E"/>
                </a:solidFill>
                <a:highlight>
                  <a:srgbClr val="FFFF00"/>
                </a:highlight>
                <a:latin typeface="Calibri" panose="020F0502020204030204" pitchFamily="34" charset="0"/>
                <a:ea typeface="Calibri" panose="020F0502020204030204" pitchFamily="34" charset="0"/>
              </a:rPr>
              <a:t>When evaluating the Orientee’s progress, the team (NL, educator, orientee and preceptor) collectively decide how to provide a clinical or educational experience that aids in closing a skill or knowledge gap. </a:t>
            </a:r>
          </a:p>
          <a:p>
            <a:endParaRPr lang="en-US" sz="1000" dirty="0">
              <a:solidFill>
                <a:srgbClr val="814C9E"/>
              </a:solidFill>
              <a:highlight>
                <a:srgbClr val="FFFF00"/>
              </a:highlight>
              <a:latin typeface="Calibri" panose="020F0502020204030204" pitchFamily="34" charset="0"/>
            </a:endParaRPr>
          </a:p>
          <a:p>
            <a:r>
              <a:rPr lang="en-US" sz="1000" dirty="0">
                <a:solidFill>
                  <a:srgbClr val="814C9E"/>
                </a:solidFill>
                <a:highlight>
                  <a:srgbClr val="FFFF00"/>
                </a:highlight>
                <a:latin typeface="Calibri" panose="020F0502020204030204" pitchFamily="34" charset="0"/>
              </a:rPr>
              <a:t>Remember we want you to provide your orientee opportunities to shadow as they become available on the unit.  By exposing them and allowing them to return the demonstration are keyways to promote confidence. </a:t>
            </a:r>
          </a:p>
          <a:p>
            <a:endParaRPr lang="en-US" sz="1000" dirty="0">
              <a:solidFill>
                <a:srgbClr val="814C9E"/>
              </a:solidFill>
              <a:highlight>
                <a:srgbClr val="FFFF00"/>
              </a:highlight>
              <a:latin typeface="Calibri" panose="020F0502020204030204" pitchFamily="34" charset="0"/>
            </a:endParaRPr>
          </a:p>
          <a:p>
            <a:r>
              <a:rPr lang="en-US" sz="1000" b="1" dirty="0">
                <a:solidFill>
                  <a:srgbClr val="814C9E"/>
                </a:solidFill>
                <a:highlight>
                  <a:srgbClr val="FFFF00"/>
                </a:highlight>
                <a:latin typeface="Calibri" panose="020F0502020204030204" pitchFamily="34" charset="0"/>
              </a:rPr>
              <a:t>Also, although you are busy take time out to discuss the plan at the beginning of each shift, so you have a blueprint moving forward</a:t>
            </a:r>
            <a:r>
              <a:rPr lang="en-US" sz="1000" dirty="0">
                <a:solidFill>
                  <a:srgbClr val="814C9E"/>
                </a:solidFill>
                <a:highlight>
                  <a:srgbClr val="FFFF00"/>
                </a:highlight>
                <a:latin typeface="Calibri" panose="020F0502020204030204" pitchFamily="34" charset="0"/>
              </a:rPr>
              <a:t>.  </a:t>
            </a:r>
          </a:p>
          <a:p>
            <a:r>
              <a:rPr lang="en-US" sz="1000" b="1" dirty="0">
                <a:solidFill>
                  <a:srgbClr val="814C9E"/>
                </a:solidFill>
                <a:highlight>
                  <a:srgbClr val="FFFF00"/>
                </a:highlight>
                <a:latin typeface="Calibri" panose="020F0502020204030204" pitchFamily="34" charset="0"/>
              </a:rPr>
              <a:t>We all know and understand throughout the day priorities might change but this will help the orientee:</a:t>
            </a:r>
          </a:p>
          <a:p>
            <a:pPr marL="145581" indent="-145581">
              <a:buFont typeface="Arial" panose="020B0604020202020204" pitchFamily="34" charset="0"/>
              <a:buChar char="•"/>
            </a:pPr>
            <a:r>
              <a:rPr lang="en-US" sz="1000" b="1" dirty="0">
                <a:solidFill>
                  <a:srgbClr val="814C9E"/>
                </a:solidFill>
                <a:highlight>
                  <a:srgbClr val="FFFF00"/>
                </a:highlight>
                <a:latin typeface="Calibri" panose="020F0502020204030204" pitchFamily="34" charset="0"/>
              </a:rPr>
              <a:t>get organized </a:t>
            </a:r>
          </a:p>
          <a:p>
            <a:pPr marL="145581" indent="-145581">
              <a:buFont typeface="Arial" panose="020B0604020202020204" pitchFamily="34" charset="0"/>
              <a:buChar char="•"/>
            </a:pPr>
            <a:r>
              <a:rPr lang="en-US" sz="1000" b="1" dirty="0">
                <a:solidFill>
                  <a:srgbClr val="814C9E"/>
                </a:solidFill>
                <a:highlight>
                  <a:srgbClr val="FFFF00"/>
                </a:highlight>
                <a:latin typeface="Calibri" panose="020F0502020204030204" pitchFamily="34" charset="0"/>
              </a:rPr>
              <a:t>understand expectations</a:t>
            </a:r>
          </a:p>
          <a:p>
            <a:pPr marL="145581" indent="-145581">
              <a:buFont typeface="Arial" panose="020B0604020202020204" pitchFamily="34" charset="0"/>
              <a:buChar char="•"/>
            </a:pPr>
            <a:r>
              <a:rPr lang="en-US" sz="1000" b="1" dirty="0">
                <a:solidFill>
                  <a:srgbClr val="814C9E"/>
                </a:solidFill>
                <a:highlight>
                  <a:srgbClr val="FFFF00"/>
                </a:highlight>
                <a:latin typeface="Calibri" panose="020F0502020204030204" pitchFamily="34" charset="0"/>
              </a:rPr>
              <a:t>allow them to verbalize what they need </a:t>
            </a:r>
          </a:p>
          <a:p>
            <a:pPr marL="145581" indent="-145581">
              <a:buFont typeface="Arial" panose="020B0604020202020204" pitchFamily="34" charset="0"/>
              <a:buChar char="•"/>
            </a:pPr>
            <a:r>
              <a:rPr lang="en-US" sz="1000" b="1" dirty="0">
                <a:solidFill>
                  <a:srgbClr val="814C9E"/>
                </a:solidFill>
                <a:highlight>
                  <a:srgbClr val="FFFF00"/>
                </a:highlight>
                <a:latin typeface="Calibri" panose="020F0502020204030204" pitchFamily="34" charset="0"/>
              </a:rPr>
              <a:t>and sets clear expectations </a:t>
            </a:r>
          </a:p>
          <a:p>
            <a:r>
              <a:rPr lang="en-US" sz="1000" b="1" dirty="0">
                <a:solidFill>
                  <a:srgbClr val="814C9E"/>
                </a:solidFill>
                <a:highlight>
                  <a:srgbClr val="FFFF00"/>
                </a:highlight>
                <a:latin typeface="Calibri" panose="020F0502020204030204" pitchFamily="34" charset="0"/>
              </a:rPr>
              <a:t>Also, ask questions to get them to connect the dots from critical thinking perspective, i.e. the significance of a particular lab value, vital sign and tie into medication administration .</a:t>
            </a:r>
          </a:p>
          <a:p>
            <a:r>
              <a:rPr lang="en-US" sz="1000" b="1" dirty="0">
                <a:solidFill>
                  <a:srgbClr val="814C9E"/>
                </a:solidFill>
                <a:highlight>
                  <a:srgbClr val="FFFF00"/>
                </a:highlight>
                <a:latin typeface="Calibri" panose="020F0502020204030204" pitchFamily="34" charset="0"/>
              </a:rPr>
              <a:t>Remember, this new graduate cohort has had minimal clinical exposure secondary to the pandemic and are feeling very uncertain and nervous.  </a:t>
            </a:r>
          </a:p>
          <a:p>
            <a:r>
              <a:rPr lang="en-US" sz="1000" b="1" dirty="0">
                <a:solidFill>
                  <a:srgbClr val="814C9E"/>
                </a:solidFill>
                <a:highlight>
                  <a:srgbClr val="FFFF00"/>
                </a:highlight>
                <a:latin typeface="Calibri" panose="020F0502020204030204" pitchFamily="34" charset="0"/>
              </a:rPr>
              <a:t>YOU ARE SO IMPACTFUL in their initial exposure to professional nursing and can have a great deal of influence. </a:t>
            </a:r>
          </a:p>
        </p:txBody>
      </p:sp>
    </p:spTree>
    <p:extLst>
      <p:ext uri="{BB962C8B-B14F-4D97-AF65-F5344CB8AC3E}">
        <p14:creationId xmlns:p14="http://schemas.microsoft.com/office/powerpoint/2010/main" val="124858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b="1" dirty="0"/>
              <a:t>System Orientation- NEO, Completion of CBL’s (Org Learning assigns these), and includes EPIC training</a:t>
            </a:r>
          </a:p>
          <a:p>
            <a:r>
              <a:rPr lang="en-US" b="1" dirty="0"/>
              <a:t>Facility Orientation – getting </a:t>
            </a:r>
          </a:p>
          <a:p>
            <a:r>
              <a:rPr lang="en-US" b="1" dirty="0"/>
              <a:t>NRP –for all new graduates and nurses with &lt; 6 months experience as Nurse Professional </a:t>
            </a:r>
          </a:p>
          <a:p>
            <a:pPr marL="291164" indent="-291164">
              <a:buFont typeface="Symbol" panose="05050102010706020507" pitchFamily="18" charset="2"/>
              <a:buChar char=""/>
            </a:pPr>
            <a:r>
              <a:rPr lang="en-US" sz="1000" dirty="0">
                <a:latin typeface="Calibri" panose="020F0502020204030204" pitchFamily="34" charset="0"/>
                <a:ea typeface="Times New Roman" panose="02020603050405020304" pitchFamily="18" charset="0"/>
              </a:rPr>
              <a:t>Program is 1 full year in length</a:t>
            </a:r>
            <a:endParaRPr lang="en-US" sz="1000" dirty="0">
              <a:latin typeface="Calibri" panose="020F0502020204030204" pitchFamily="34" charset="0"/>
              <a:ea typeface="Calibri" panose="020F0502020204030204" pitchFamily="34" charset="0"/>
            </a:endParaRPr>
          </a:p>
          <a:p>
            <a:pPr marL="291164" indent="-291164">
              <a:buFont typeface="Symbol" panose="05050102010706020507" pitchFamily="18" charset="2"/>
              <a:buChar char=""/>
            </a:pPr>
            <a:r>
              <a:rPr lang="en-US" sz="1000" dirty="0">
                <a:latin typeface="Calibri" panose="020F0502020204030204" pitchFamily="34" charset="0"/>
                <a:ea typeface="Times New Roman" panose="02020603050405020304" pitchFamily="18" charset="0"/>
              </a:rPr>
              <a:t>Resident is expected to complete all program requirements</a:t>
            </a:r>
            <a:endParaRPr lang="en-US" sz="1000" dirty="0">
              <a:latin typeface="Calibri" panose="020F0502020204030204" pitchFamily="34" charset="0"/>
              <a:ea typeface="Calibri" panose="020F0502020204030204" pitchFamily="34" charset="0"/>
            </a:endParaRPr>
          </a:p>
          <a:p>
            <a:pPr marL="291164" indent="-291164">
              <a:buFont typeface="Symbol" panose="05050102010706020507" pitchFamily="18" charset="2"/>
              <a:buChar char=""/>
            </a:pPr>
            <a:r>
              <a:rPr lang="en-US" sz="1000" dirty="0">
                <a:latin typeface="Calibri" panose="020F0502020204030204" pitchFamily="34" charset="0"/>
                <a:ea typeface="Times New Roman" panose="02020603050405020304" pitchFamily="18" charset="0"/>
              </a:rPr>
              <a:t>Attendance in classes and small groups is required</a:t>
            </a:r>
            <a:endParaRPr lang="en-US" sz="1000" dirty="0">
              <a:latin typeface="Calibri" panose="020F0502020204030204" pitchFamily="34" charset="0"/>
              <a:ea typeface="Calibri" panose="020F0502020204030204" pitchFamily="34" charset="0"/>
            </a:endParaRPr>
          </a:p>
          <a:p>
            <a:pPr marL="291164" indent="-291164">
              <a:buFont typeface="Symbol" panose="05050102010706020507" pitchFamily="18" charset="2"/>
              <a:buChar char=""/>
            </a:pPr>
            <a:r>
              <a:rPr lang="en-US" sz="1000" dirty="0">
                <a:latin typeface="Calibri" panose="020F0502020204030204" pitchFamily="34" charset="0"/>
                <a:ea typeface="Times New Roman" panose="02020603050405020304" pitchFamily="18" charset="0"/>
              </a:rPr>
              <a:t>Evidence based project completion is mandatory </a:t>
            </a:r>
            <a:endParaRPr lang="en-US" sz="1000" dirty="0">
              <a:latin typeface="Calibri" panose="020F0502020204030204" pitchFamily="34" charset="0"/>
              <a:ea typeface="Calibri" panose="020F0502020204030204" pitchFamily="34" charset="0"/>
            </a:endParaRPr>
          </a:p>
          <a:p>
            <a:r>
              <a:rPr lang="en-US" b="1" dirty="0"/>
              <a:t>Specialty Fellowships – Residents are automatically enrolled.  For transitioning nurses (which are considered as experience nurses, &gt; 6 months of experience that are new to a specialty service)- their hiring manager/unit leader/educator must provide the approval, adjust the schedule and assist with registration for fellowship classes.  These classes are to support nurses into the new specialty area</a:t>
            </a:r>
          </a:p>
        </p:txBody>
      </p:sp>
      <p:sp>
        <p:nvSpPr>
          <p:cNvPr id="4" name="Slide Number Placeholder 3"/>
          <p:cNvSpPr>
            <a:spLocks noGrp="1"/>
          </p:cNvSpPr>
          <p:nvPr>
            <p:ph type="sldNum" sz="quarter" idx="5"/>
          </p:nvPr>
        </p:nvSpPr>
        <p:spPr/>
        <p:txBody>
          <a:bodyPr/>
          <a:lstStyle/>
          <a:p>
            <a:pPr defTabSz="776394">
              <a:defRPr/>
            </a:pPr>
            <a:fld id="{48106A84-97CE-4760-AC09-4C668FA698A1}" type="slidenum">
              <a:rPr lang="en-US" sz="1000">
                <a:solidFill>
                  <a:prstClr val="black"/>
                </a:solidFill>
                <a:latin typeface="Calibri" panose="020F0502020204030204"/>
              </a:rPr>
              <a:pPr defTabSz="776394">
                <a:defRPr/>
              </a:pPr>
              <a:t>7</a:t>
            </a:fld>
            <a:endParaRPr lang="en-US" sz="1000" dirty="0">
              <a:solidFill>
                <a:prstClr val="black"/>
              </a:solidFill>
              <a:latin typeface="Calibri" panose="020F0502020204030204"/>
            </a:endParaRPr>
          </a:p>
        </p:txBody>
      </p:sp>
    </p:spTree>
    <p:extLst>
      <p:ext uri="{BB962C8B-B14F-4D97-AF65-F5344CB8AC3E}">
        <p14:creationId xmlns:p14="http://schemas.microsoft.com/office/powerpoint/2010/main" val="369096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3" name="Notes Placeholder 2"/>
          <p:cNvSpPr>
            <a:spLocks noGrp="1"/>
          </p:cNvSpPr>
          <p:nvPr>
            <p:ph type="body" idx="1"/>
          </p:nvPr>
        </p:nvSpPr>
        <p:spPr/>
        <p:txBody>
          <a:bodyPr/>
          <a:lstStyle/>
          <a:p>
            <a:r>
              <a:rPr lang="en-US" dirty="0"/>
              <a:t>Per Natalie -We will probably spend some time on this slide as there has been some ambiguity on roles/responsibilities, as well as a number of new Managers/Preceptors etc.</a:t>
            </a:r>
          </a:p>
        </p:txBody>
      </p:sp>
      <p:sp>
        <p:nvSpPr>
          <p:cNvPr id="4" name="Slide Number Placeholder 3"/>
          <p:cNvSpPr>
            <a:spLocks noGrp="1"/>
          </p:cNvSpPr>
          <p:nvPr>
            <p:ph type="sldNum" sz="quarter" idx="5"/>
          </p:nvPr>
        </p:nvSpPr>
        <p:spPr/>
        <p:txBody>
          <a:bodyPr/>
          <a:lstStyle/>
          <a:p>
            <a:fld id="{3610C038-796C-4935-9A00-A86A153AB923}" type="slidenum">
              <a:rPr lang="en-US" smtClean="0"/>
              <a:t>8</a:t>
            </a:fld>
            <a:endParaRPr lang="en-US" dirty="0"/>
          </a:p>
        </p:txBody>
      </p:sp>
    </p:spTree>
    <p:extLst>
      <p:ext uri="{BB962C8B-B14F-4D97-AF65-F5344CB8AC3E}">
        <p14:creationId xmlns:p14="http://schemas.microsoft.com/office/powerpoint/2010/main" val="287981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2325" y="5986463"/>
            <a:ext cx="28721050" cy="16155987"/>
          </a:xfrm>
        </p:spPr>
      </p:sp>
      <p:sp>
        <p:nvSpPr>
          <p:cNvPr id="4" name="Slide Number Placeholder 3"/>
          <p:cNvSpPr>
            <a:spLocks noGrp="1"/>
          </p:cNvSpPr>
          <p:nvPr>
            <p:ph type="sldNum" sz="quarter" idx="5"/>
          </p:nvPr>
        </p:nvSpPr>
        <p:spPr/>
        <p:txBody>
          <a:bodyPr/>
          <a:lstStyle/>
          <a:p>
            <a:fld id="{E91787EE-E4C0-450E-8E5C-C0289C9B132A}" type="slidenum">
              <a:rPr lang="en-US" smtClean="0"/>
              <a:t>9</a:t>
            </a:fld>
            <a:endParaRPr lang="en-US" dirty="0"/>
          </a:p>
        </p:txBody>
      </p:sp>
      <p:sp>
        <p:nvSpPr>
          <p:cNvPr id="3" name="Notes Placeholder 2">
            <a:extLst>
              <a:ext uri="{FF2B5EF4-FFF2-40B4-BE49-F238E27FC236}">
                <a16:creationId xmlns:a16="http://schemas.microsoft.com/office/drawing/2014/main" id="{CCF49294-11CC-4924-A72B-DFE06E21911F}"/>
              </a:ext>
            </a:extLst>
          </p:cNvPr>
          <p:cNvSpPr>
            <a:spLocks noGrp="1"/>
          </p:cNvSpPr>
          <p:nvPr>
            <p:ph type="body" idx="1"/>
          </p:nvPr>
        </p:nvSpPr>
        <p:spPr/>
        <p:txBody>
          <a:bodyPr/>
          <a:lstStyle/>
          <a:p>
            <a:r>
              <a:rPr lang="en-US" dirty="0"/>
              <a:t>We will spend some time on this workflow.  We understand that there may be some facility or even unit specific variables as to who is designated in these roles and has ultimate responsibility, however, from a system-wide perspective this work-flow provides context to the overarching expectation of how the new hire is guided through the orientation process. </a:t>
            </a:r>
          </a:p>
        </p:txBody>
      </p:sp>
    </p:spTree>
    <p:extLst>
      <p:ext uri="{BB962C8B-B14F-4D97-AF65-F5344CB8AC3E}">
        <p14:creationId xmlns:p14="http://schemas.microsoft.com/office/powerpoint/2010/main" val="1196381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A5EB86-D40A-B54B-9474-4203EE0C0F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C0B216-B9B8-1246-9907-1A5BAA6F8FC0}"/>
              </a:ext>
            </a:extLst>
          </p:cNvPr>
          <p:cNvSpPr>
            <a:spLocks noGrp="1"/>
          </p:cNvSpPr>
          <p:nvPr>
            <p:ph type="ctrTitle"/>
          </p:nvPr>
        </p:nvSpPr>
        <p:spPr>
          <a:xfrm>
            <a:off x="3906520" y="3740185"/>
            <a:ext cx="7866339" cy="1951883"/>
          </a:xfrm>
        </p:spPr>
        <p:txBody>
          <a:bodyPr anchor="b"/>
          <a:lstStyle>
            <a:lvl1pPr algn="r">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964B5B5-B452-B84C-B7A9-E06616262258}"/>
              </a:ext>
            </a:extLst>
          </p:cNvPr>
          <p:cNvSpPr>
            <a:spLocks noGrp="1"/>
          </p:cNvSpPr>
          <p:nvPr>
            <p:ph type="subTitle" idx="1"/>
          </p:nvPr>
        </p:nvSpPr>
        <p:spPr>
          <a:xfrm>
            <a:off x="3906520" y="5784142"/>
            <a:ext cx="7866339" cy="697322"/>
          </a:xfrm>
        </p:spPr>
        <p:txBody>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0B72F01A-83E2-6C41-9B6B-307296D1A293}"/>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318552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ED0D-9468-D344-A314-35C57853074B}"/>
              </a:ext>
            </a:extLst>
          </p:cNvPr>
          <p:cNvSpPr>
            <a:spLocks noGrp="1"/>
          </p:cNvSpPr>
          <p:nvPr>
            <p:ph type="title"/>
          </p:nvPr>
        </p:nvSpPr>
        <p:spPr>
          <a:xfrm>
            <a:off x="2316480" y="365127"/>
            <a:ext cx="9037320" cy="1325563"/>
          </a:xfrm>
        </p:spPr>
        <p:txBody>
          <a:bodyPr/>
          <a:lstStyle>
            <a:lvl1pPr>
              <a:defRPr b="1">
                <a:solidFill>
                  <a:srgbClr val="804BAB"/>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E980C2C1-F0C3-D94F-A143-CB1F4BDB65BE}"/>
              </a:ext>
            </a:extLst>
          </p:cNvPr>
          <p:cNvSpPr>
            <a:spLocks noGrp="1"/>
          </p:cNvSpPr>
          <p:nvPr>
            <p:ph type="body" orient="vert" idx="1"/>
          </p:nvPr>
        </p:nvSpPr>
        <p:spPr>
          <a:xfrm>
            <a:off x="2316480" y="1825625"/>
            <a:ext cx="9037320" cy="4351338"/>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8EBE6C2-D402-6342-A885-0A6D31B2A655}"/>
              </a:ext>
            </a:extLst>
          </p:cNvPr>
          <p:cNvSpPr>
            <a:spLocks noGrp="1"/>
          </p:cNvSpPr>
          <p:nvPr>
            <p:ph type="dt" sz="half" idx="10"/>
          </p:nvPr>
        </p:nvSpPr>
        <p:spPr>
          <a:xfrm>
            <a:off x="2316480" y="6356352"/>
            <a:ext cx="1849120" cy="365125"/>
          </a:xfrm>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8" name="Footer Placeholder 4">
            <a:extLst>
              <a:ext uri="{FF2B5EF4-FFF2-40B4-BE49-F238E27FC236}">
                <a16:creationId xmlns:a16="http://schemas.microsoft.com/office/drawing/2014/main" id="{D9CF5CEB-4C13-AA40-880E-0F205C8DB47C}"/>
              </a:ext>
            </a:extLst>
          </p:cNvPr>
          <p:cNvSpPr>
            <a:spLocks noGrp="1"/>
          </p:cNvSpPr>
          <p:nvPr>
            <p:ph type="ftr" sz="quarter" idx="11"/>
          </p:nvPr>
        </p:nvSpPr>
        <p:spPr>
          <a:xfrm>
            <a:off x="4612642" y="6356352"/>
            <a:ext cx="4084319" cy="365125"/>
          </a:xfrm>
        </p:spPr>
        <p:txBody>
          <a:bodyPr/>
          <a:lstStyle>
            <a:lvl1pPr>
              <a:defRPr>
                <a:solidFill>
                  <a:srgbClr val="758592"/>
                </a:solidFill>
              </a:defRPr>
            </a:lvl1pPr>
          </a:lstStyle>
          <a:p>
            <a:endParaRPr lang="en-US" dirty="0"/>
          </a:p>
        </p:txBody>
      </p:sp>
      <p:sp>
        <p:nvSpPr>
          <p:cNvPr id="9" name="Slide Number Placeholder 5">
            <a:extLst>
              <a:ext uri="{FF2B5EF4-FFF2-40B4-BE49-F238E27FC236}">
                <a16:creationId xmlns:a16="http://schemas.microsoft.com/office/drawing/2014/main" id="{7EE0C1B0-7570-8348-8E75-F0C3C5DDD9CC}"/>
              </a:ext>
            </a:extLst>
          </p:cNvPr>
          <p:cNvSpPr>
            <a:spLocks noGrp="1"/>
          </p:cNvSpPr>
          <p:nvPr>
            <p:ph type="sldNum" sz="quarter" idx="12"/>
          </p:nvPr>
        </p:nvSpPr>
        <p:spPr>
          <a:xfrm>
            <a:off x="9144000" y="6356352"/>
            <a:ext cx="2203451" cy="365125"/>
          </a:xfrm>
        </p:spPr>
        <p:txBody>
          <a:bodyPr/>
          <a:lstStyle>
            <a:lvl1pPr>
              <a:defRPr>
                <a:solidFill>
                  <a:srgbClr val="758592"/>
                </a:solidFill>
              </a:defRPr>
            </a:lvl1pPr>
          </a:lstStyle>
          <a:p>
            <a:fld id="{4DD70E08-4A13-E843-887E-D535908DFB6C}" type="slidenum">
              <a:rPr lang="en-US" smtClean="0"/>
              <a:pPr/>
              <a:t>‹#›</a:t>
            </a:fld>
            <a:endParaRPr lang="en-US" dirty="0"/>
          </a:p>
        </p:txBody>
      </p:sp>
      <p:pic>
        <p:nvPicPr>
          <p:cNvPr id="10" name="Picture 9">
            <a:extLst>
              <a:ext uri="{FF2B5EF4-FFF2-40B4-BE49-F238E27FC236}">
                <a16:creationId xmlns:a16="http://schemas.microsoft.com/office/drawing/2014/main" id="{5BB971AC-4EB2-7A43-AD37-970E211D76E3}"/>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11" name="Picture 10">
            <a:extLst>
              <a:ext uri="{FF2B5EF4-FFF2-40B4-BE49-F238E27FC236}">
                <a16:creationId xmlns:a16="http://schemas.microsoft.com/office/drawing/2014/main" id="{708E686A-F774-8042-8B51-72FA8485C996}"/>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406368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D7E04-9827-5447-BD74-AF920202945E}"/>
              </a:ext>
            </a:extLst>
          </p:cNvPr>
          <p:cNvSpPr>
            <a:spLocks noGrp="1"/>
          </p:cNvSpPr>
          <p:nvPr>
            <p:ph type="title" orient="vert"/>
          </p:nvPr>
        </p:nvSpPr>
        <p:spPr>
          <a:xfrm>
            <a:off x="8724901" y="365125"/>
            <a:ext cx="2628900" cy="5811838"/>
          </a:xfrm>
        </p:spPr>
        <p:txBody>
          <a:bodyPr vert="eaVert"/>
          <a:lstStyle>
            <a:lvl1pPr>
              <a:defRPr b="1">
                <a:solidFill>
                  <a:srgbClr val="804BAB"/>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190D45C1-4173-8640-9C03-E525C55FEEF7}"/>
              </a:ext>
            </a:extLst>
          </p:cNvPr>
          <p:cNvSpPr>
            <a:spLocks noGrp="1"/>
          </p:cNvSpPr>
          <p:nvPr>
            <p:ph type="body" orient="vert" idx="1"/>
          </p:nvPr>
        </p:nvSpPr>
        <p:spPr>
          <a:xfrm>
            <a:off x="2316481" y="365125"/>
            <a:ext cx="6256020" cy="5811838"/>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84217AF-ED7D-DC4B-80B1-3BC29F638612}"/>
              </a:ext>
            </a:extLst>
          </p:cNvPr>
          <p:cNvSpPr>
            <a:spLocks noGrp="1"/>
          </p:cNvSpPr>
          <p:nvPr>
            <p:ph type="dt" sz="half" idx="10"/>
          </p:nvPr>
        </p:nvSpPr>
        <p:spPr>
          <a:xfrm>
            <a:off x="2316480" y="6356352"/>
            <a:ext cx="1849120" cy="365125"/>
          </a:xfrm>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8" name="Footer Placeholder 4">
            <a:extLst>
              <a:ext uri="{FF2B5EF4-FFF2-40B4-BE49-F238E27FC236}">
                <a16:creationId xmlns:a16="http://schemas.microsoft.com/office/drawing/2014/main" id="{E23E0BE2-CD70-C543-9C5A-ABC8A3B4A724}"/>
              </a:ext>
            </a:extLst>
          </p:cNvPr>
          <p:cNvSpPr>
            <a:spLocks noGrp="1"/>
          </p:cNvSpPr>
          <p:nvPr>
            <p:ph type="ftr" sz="quarter" idx="11"/>
          </p:nvPr>
        </p:nvSpPr>
        <p:spPr>
          <a:xfrm>
            <a:off x="4612642" y="6356352"/>
            <a:ext cx="4084319" cy="365125"/>
          </a:xfrm>
        </p:spPr>
        <p:txBody>
          <a:bodyPr/>
          <a:lstStyle>
            <a:lvl1pPr>
              <a:defRPr>
                <a:solidFill>
                  <a:srgbClr val="758592"/>
                </a:solidFill>
              </a:defRPr>
            </a:lvl1pPr>
          </a:lstStyle>
          <a:p>
            <a:endParaRPr lang="en-US" dirty="0"/>
          </a:p>
        </p:txBody>
      </p:sp>
      <p:sp>
        <p:nvSpPr>
          <p:cNvPr id="9" name="Slide Number Placeholder 5">
            <a:extLst>
              <a:ext uri="{FF2B5EF4-FFF2-40B4-BE49-F238E27FC236}">
                <a16:creationId xmlns:a16="http://schemas.microsoft.com/office/drawing/2014/main" id="{1AF5EBB9-9EB3-E447-B38A-5CFA776E3D19}"/>
              </a:ext>
            </a:extLst>
          </p:cNvPr>
          <p:cNvSpPr>
            <a:spLocks noGrp="1"/>
          </p:cNvSpPr>
          <p:nvPr>
            <p:ph type="sldNum" sz="quarter" idx="12"/>
          </p:nvPr>
        </p:nvSpPr>
        <p:spPr>
          <a:xfrm>
            <a:off x="9144000" y="6356352"/>
            <a:ext cx="2203451" cy="365125"/>
          </a:xfrm>
        </p:spPr>
        <p:txBody>
          <a:bodyPr/>
          <a:lstStyle>
            <a:lvl1pPr>
              <a:defRPr>
                <a:solidFill>
                  <a:srgbClr val="758592"/>
                </a:solidFill>
              </a:defRPr>
            </a:lvl1pPr>
          </a:lstStyle>
          <a:p>
            <a:fld id="{4DD70E08-4A13-E843-887E-D535908DFB6C}" type="slidenum">
              <a:rPr lang="en-US" smtClean="0"/>
              <a:pPr/>
              <a:t>‹#›</a:t>
            </a:fld>
            <a:endParaRPr lang="en-US" dirty="0"/>
          </a:p>
        </p:txBody>
      </p:sp>
      <p:pic>
        <p:nvPicPr>
          <p:cNvPr id="10" name="Picture 9">
            <a:extLst>
              <a:ext uri="{FF2B5EF4-FFF2-40B4-BE49-F238E27FC236}">
                <a16:creationId xmlns:a16="http://schemas.microsoft.com/office/drawing/2014/main" id="{215ECB7D-6294-E948-B58B-3CB281DC281A}"/>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11" name="Picture 10">
            <a:extLst>
              <a:ext uri="{FF2B5EF4-FFF2-40B4-BE49-F238E27FC236}">
                <a16:creationId xmlns:a16="http://schemas.microsoft.com/office/drawing/2014/main" id="{29437A44-D691-724C-A647-54B44E60192E}"/>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68101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cultivating_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485" b="2534"/>
          <a:stretch/>
        </p:blipFill>
        <p:spPr>
          <a:xfrm>
            <a:off x="0" y="1150689"/>
            <a:ext cx="8614059" cy="5707311"/>
          </a:xfrm>
          <a:prstGeom prst="rect">
            <a:avLst/>
          </a:prstGeom>
        </p:spPr>
      </p:pic>
      <p:sp>
        <p:nvSpPr>
          <p:cNvPr id="10" name="Rectangle 9">
            <a:extLst>
              <a:ext uri="{FF2B5EF4-FFF2-40B4-BE49-F238E27FC236}">
                <a16:creationId xmlns:a16="http://schemas.microsoft.com/office/drawing/2014/main" id="{8CC6BD8C-A996-4568-846B-85F883EE3626}"/>
              </a:ext>
            </a:extLst>
          </p:cNvPr>
          <p:cNvSpPr/>
          <p:nvPr userDrawn="1"/>
        </p:nvSpPr>
        <p:spPr>
          <a:xfrm>
            <a:off x="8781144" y="1145664"/>
            <a:ext cx="3410857" cy="5712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13">
            <a:extLst>
              <a:ext uri="{FF2B5EF4-FFF2-40B4-BE49-F238E27FC236}">
                <a16:creationId xmlns:a16="http://schemas.microsoft.com/office/drawing/2014/main" id="{D41B94D4-6D54-4425-8D9D-E3DBA60188E5}"/>
              </a:ext>
            </a:extLst>
          </p:cNvPr>
          <p:cNvSpPr>
            <a:spLocks noGrp="1"/>
          </p:cNvSpPr>
          <p:nvPr>
            <p:ph type="body" sz="quarter" idx="10"/>
          </p:nvPr>
        </p:nvSpPr>
        <p:spPr>
          <a:xfrm>
            <a:off x="563033" y="1491665"/>
            <a:ext cx="6671733" cy="932161"/>
          </a:xfrm>
        </p:spPr>
        <p:txBody>
          <a:bodyPr/>
          <a:lstStyle>
            <a:lvl1pPr marL="0" indent="0">
              <a:buNone/>
              <a:defRPr sz="3600" b="0" i="0">
                <a:solidFill>
                  <a:schemeClr val="accent6"/>
                </a:solidFill>
                <a:latin typeface="Rockwell"/>
                <a:ea typeface="Verdana" panose="020B0604030504040204" pitchFamily="34" charset="0"/>
                <a:cs typeface="Rockwell"/>
              </a:defRPr>
            </a:lvl1pPr>
            <a:lvl2pPr>
              <a:defRPr b="0" i="0">
                <a:solidFill>
                  <a:schemeClr val="accent6"/>
                </a:solidFill>
                <a:latin typeface="Corbel"/>
                <a:ea typeface="Verdana" panose="020B0604030504040204" pitchFamily="34" charset="0"/>
                <a:cs typeface="Corbel"/>
              </a:defRPr>
            </a:lvl2pPr>
            <a:lvl3pPr>
              <a:defRPr b="1">
                <a:solidFill>
                  <a:schemeClr val="accent6"/>
                </a:solidFill>
                <a:latin typeface="Verdana" panose="020B0604030504040204" pitchFamily="34" charset="0"/>
                <a:ea typeface="Verdana" panose="020B0604030504040204" pitchFamily="34" charset="0"/>
                <a:cs typeface="Verdana" panose="020B0604030504040204" pitchFamily="34" charset="0"/>
              </a:defRPr>
            </a:lvl3pPr>
            <a:lvl4pPr>
              <a:defRPr b="1">
                <a:solidFill>
                  <a:schemeClr val="accent6"/>
                </a:solidFill>
                <a:latin typeface="Verdana" panose="020B0604030504040204" pitchFamily="34" charset="0"/>
                <a:ea typeface="Verdana" panose="020B0604030504040204" pitchFamily="34" charset="0"/>
                <a:cs typeface="Verdana" panose="020B0604030504040204" pitchFamily="34" charset="0"/>
              </a:defRPr>
            </a:lvl4pPr>
            <a:lvl5pPr>
              <a:defRPr b="1">
                <a:solidFill>
                  <a:schemeClr val="accent6"/>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16" name="Text Placeholder 15">
            <a:extLst>
              <a:ext uri="{FF2B5EF4-FFF2-40B4-BE49-F238E27FC236}">
                <a16:creationId xmlns:a16="http://schemas.microsoft.com/office/drawing/2014/main" id="{AACDAB11-75B1-4141-A7E6-2C78DB6B1A6E}"/>
              </a:ext>
            </a:extLst>
          </p:cNvPr>
          <p:cNvSpPr>
            <a:spLocks noGrp="1"/>
          </p:cNvSpPr>
          <p:nvPr>
            <p:ph type="body" sz="quarter" idx="11"/>
          </p:nvPr>
        </p:nvSpPr>
        <p:spPr>
          <a:xfrm>
            <a:off x="552453" y="2440986"/>
            <a:ext cx="6843183" cy="336550"/>
          </a:xfrm>
        </p:spPr>
        <p:txBody>
          <a:bodyPr/>
          <a:lstStyle>
            <a:lvl1pPr marL="0" indent="0">
              <a:buNone/>
              <a:defRPr sz="1351" b="1" i="0">
                <a:solidFill>
                  <a:schemeClr val="bg1"/>
                </a:solidFill>
                <a:latin typeface="Corbel"/>
                <a:ea typeface="Verdana" panose="020B0604030504040204" pitchFamily="34" charset="0"/>
                <a:cs typeface="Corbel"/>
              </a:defRPr>
            </a:lvl1pPr>
          </a:lstStyle>
          <a:p>
            <a:pPr lvl="0"/>
            <a:r>
              <a:rPr lang="en-US"/>
              <a:t>Edit Master text styles</a:t>
            </a:r>
          </a:p>
        </p:txBody>
      </p:sp>
      <p:sp>
        <p:nvSpPr>
          <p:cNvPr id="17" name="Text Placeholder 15">
            <a:extLst>
              <a:ext uri="{FF2B5EF4-FFF2-40B4-BE49-F238E27FC236}">
                <a16:creationId xmlns:a16="http://schemas.microsoft.com/office/drawing/2014/main" id="{63A18066-8836-4820-8FAB-C1265C984536}"/>
              </a:ext>
            </a:extLst>
          </p:cNvPr>
          <p:cNvSpPr>
            <a:spLocks noGrp="1"/>
          </p:cNvSpPr>
          <p:nvPr>
            <p:ph type="body" sz="quarter" idx="12"/>
          </p:nvPr>
        </p:nvSpPr>
        <p:spPr>
          <a:xfrm>
            <a:off x="563035" y="2777536"/>
            <a:ext cx="6843183" cy="336550"/>
          </a:xfrm>
        </p:spPr>
        <p:txBody>
          <a:bodyPr/>
          <a:lstStyle>
            <a:lvl1pPr marL="0" indent="0">
              <a:buNone/>
              <a:defRPr sz="1351" b="0" i="0">
                <a:solidFill>
                  <a:schemeClr val="bg1"/>
                </a:solidFill>
                <a:latin typeface="Corbel"/>
                <a:ea typeface="Verdana" panose="020B0604030504040204" pitchFamily="34" charset="0"/>
                <a:cs typeface="Corbel"/>
              </a:defRPr>
            </a:lvl1pPr>
          </a:lstStyle>
          <a:p>
            <a:pPr lvl="0"/>
            <a:r>
              <a:rPr lang="en-US"/>
              <a:t>Edit Master text styles</a:t>
            </a:r>
          </a:p>
        </p:txBody>
      </p:sp>
      <p:sp>
        <p:nvSpPr>
          <p:cNvPr id="13" name="Rectangle 12">
            <a:extLst>
              <a:ext uri="{FF2B5EF4-FFF2-40B4-BE49-F238E27FC236}">
                <a16:creationId xmlns:a16="http://schemas.microsoft.com/office/drawing/2014/main" id="{8CC6BD8C-A996-4568-846B-85F883EE3626}"/>
              </a:ext>
            </a:extLst>
          </p:cNvPr>
          <p:cNvSpPr/>
          <p:nvPr userDrawn="1"/>
        </p:nvSpPr>
        <p:spPr>
          <a:xfrm>
            <a:off x="2" y="1"/>
            <a:ext cx="12191999" cy="9980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descr="WellStar_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3809" y="5421731"/>
            <a:ext cx="2249715" cy="716160"/>
          </a:xfrm>
          <a:prstGeom prst="rect">
            <a:avLst/>
          </a:prstGeom>
        </p:spPr>
      </p:pic>
    </p:spTree>
    <p:extLst>
      <p:ext uri="{BB962C8B-B14F-4D97-AF65-F5344CB8AC3E}">
        <p14:creationId xmlns:p14="http://schemas.microsoft.com/office/powerpoint/2010/main" val="3445951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rigin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C6BD8C-A996-4568-846B-85F883EE3626}"/>
              </a:ext>
            </a:extLst>
          </p:cNvPr>
          <p:cNvSpPr/>
          <p:nvPr userDrawn="1"/>
        </p:nvSpPr>
        <p:spPr>
          <a:xfrm>
            <a:off x="1" y="0"/>
            <a:ext cx="8631817" cy="99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737BE293-AF0D-415B-89B7-2A329546B2A3}"/>
              </a:ext>
            </a:extLst>
          </p:cNvPr>
          <p:cNvSpPr/>
          <p:nvPr userDrawn="1"/>
        </p:nvSpPr>
        <p:spPr>
          <a:xfrm>
            <a:off x="0" y="6317936"/>
            <a:ext cx="12192000" cy="540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8CC6BD8C-A996-4568-846B-85F883EE3626}"/>
              </a:ext>
            </a:extLst>
          </p:cNvPr>
          <p:cNvSpPr/>
          <p:nvPr userDrawn="1"/>
        </p:nvSpPr>
        <p:spPr>
          <a:xfrm>
            <a:off x="8781064" y="0"/>
            <a:ext cx="3410937" cy="9980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3">
            <a:extLst>
              <a:ext uri="{FF2B5EF4-FFF2-40B4-BE49-F238E27FC236}">
                <a16:creationId xmlns:a16="http://schemas.microsoft.com/office/drawing/2014/main" id="{055F84D6-9248-4BD3-B284-44BDCD04F921}"/>
              </a:ext>
            </a:extLst>
          </p:cNvPr>
          <p:cNvSpPr>
            <a:spLocks noGrp="1"/>
          </p:cNvSpPr>
          <p:nvPr>
            <p:ph type="title"/>
          </p:nvPr>
        </p:nvSpPr>
        <p:spPr>
          <a:xfrm>
            <a:off x="655320" y="171097"/>
            <a:ext cx="9098280" cy="840042"/>
          </a:xfrm>
        </p:spPr>
        <p:txBody>
          <a:bodyPr>
            <a:normAutofit/>
          </a:bodyPr>
          <a:lstStyle>
            <a:lvl1pPr>
              <a:defRPr sz="3200" b="0" i="0">
                <a:solidFill>
                  <a:schemeClr val="bg1"/>
                </a:solidFill>
                <a:latin typeface="Rockwell"/>
                <a:ea typeface="Verdana" panose="020B0604030504040204" pitchFamily="34" charset="0"/>
                <a:cs typeface="Rockwell"/>
              </a:defRPr>
            </a:lvl1pPr>
          </a:lstStyle>
          <a:p>
            <a:r>
              <a:rPr lang="en-US"/>
              <a:t>Click to edit Master title style</a:t>
            </a:r>
          </a:p>
        </p:txBody>
      </p:sp>
      <p:sp>
        <p:nvSpPr>
          <p:cNvPr id="13" name="Rectangle 12">
            <a:extLst>
              <a:ext uri="{FF2B5EF4-FFF2-40B4-BE49-F238E27FC236}">
                <a16:creationId xmlns:a16="http://schemas.microsoft.com/office/drawing/2014/main" id="{8CC6BD8C-A996-4568-846B-85F883EE3626}"/>
              </a:ext>
            </a:extLst>
          </p:cNvPr>
          <p:cNvSpPr/>
          <p:nvPr userDrawn="1"/>
        </p:nvSpPr>
        <p:spPr>
          <a:xfrm>
            <a:off x="2" y="1145665"/>
            <a:ext cx="12191999" cy="50528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0916A8C4-E5D1-4239-B78A-60B74456C952}"/>
              </a:ext>
            </a:extLst>
          </p:cNvPr>
          <p:cNvSpPr>
            <a:spLocks noGrp="1"/>
          </p:cNvSpPr>
          <p:nvPr>
            <p:ph type="sldNum" sz="quarter" idx="11"/>
          </p:nvPr>
        </p:nvSpPr>
        <p:spPr>
          <a:xfrm>
            <a:off x="741295" y="6432346"/>
            <a:ext cx="2743200" cy="365125"/>
          </a:xfrm>
        </p:spPr>
        <p:txBody>
          <a:bodyPr/>
          <a:lstStyle>
            <a:lvl1pPr algn="l">
              <a:defRPr/>
            </a:lvl1pPr>
          </a:lstStyle>
          <a:p>
            <a:fld id="{8DDF6934-0C1A-4D08-AF94-A37C5886109A}" type="slidenum">
              <a:rPr lang="en-US" smtClean="0"/>
              <a:pPr/>
              <a:t>‹#›</a:t>
            </a:fld>
            <a:endParaRPr lang="en-US" dirty="0"/>
          </a:p>
        </p:txBody>
      </p:sp>
      <p:pic>
        <p:nvPicPr>
          <p:cNvPr id="14" name="Picture 13" descr="WellStar_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7236" y="308764"/>
            <a:ext cx="1366288" cy="434935"/>
          </a:xfrm>
          <a:prstGeom prst="rect">
            <a:avLst/>
          </a:prstGeom>
        </p:spPr>
      </p:pic>
    </p:spTree>
    <p:extLst>
      <p:ext uri="{BB962C8B-B14F-4D97-AF65-F5344CB8AC3E}">
        <p14:creationId xmlns:p14="http://schemas.microsoft.com/office/powerpoint/2010/main" val="203012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396497"/>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220409"/>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396497"/>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220409"/>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9ACAAD29-050B-4200-A7A3-395E5033641C}"/>
              </a:ext>
            </a:extLst>
          </p:cNvPr>
          <p:cNvSpPr/>
          <p:nvPr userDrawn="1"/>
        </p:nvSpPr>
        <p:spPr>
          <a:xfrm>
            <a:off x="0" y="6176963"/>
            <a:ext cx="12192000" cy="285750"/>
          </a:xfrm>
          <a:prstGeom prst="rect">
            <a:avLst/>
          </a:prstGeom>
          <a:solidFill>
            <a:srgbClr val="49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dirty="0">
              <a:solidFill>
                <a:prstClr val="white"/>
              </a:solidFill>
              <a:latin typeface="Calibri" panose="020F0502020204030204"/>
            </a:endParaRPr>
          </a:p>
        </p:txBody>
      </p:sp>
      <p:sp>
        <p:nvSpPr>
          <p:cNvPr id="11" name="Slide Number Placeholder 5">
            <a:extLst>
              <a:ext uri="{FF2B5EF4-FFF2-40B4-BE49-F238E27FC236}">
                <a16:creationId xmlns:a16="http://schemas.microsoft.com/office/drawing/2014/main" id="{E02FF42E-05A5-48A8-9143-F476FDA44D63}"/>
              </a:ext>
            </a:extLst>
          </p:cNvPr>
          <p:cNvSpPr>
            <a:spLocks noGrp="1"/>
          </p:cNvSpPr>
          <p:nvPr>
            <p:ph type="sldNum" sz="quarter" idx="12"/>
          </p:nvPr>
        </p:nvSpPr>
        <p:spPr>
          <a:xfrm>
            <a:off x="8839200" y="6462716"/>
            <a:ext cx="2743200" cy="365125"/>
          </a:xfrm>
        </p:spPr>
        <p:txBody>
          <a:bodyPr/>
          <a:lstStyle/>
          <a:p>
            <a:fld id="{8DDF6934-0C1A-4D08-AF94-A37C5886109A}" type="slidenum">
              <a:rPr lang="en-US" smtClean="0"/>
              <a:t>‹#›</a:t>
            </a:fld>
            <a:endParaRPr lang="en-US" dirty="0"/>
          </a:p>
        </p:txBody>
      </p:sp>
      <p:sp>
        <p:nvSpPr>
          <p:cNvPr id="12" name="Rectangle 11">
            <a:extLst>
              <a:ext uri="{FF2B5EF4-FFF2-40B4-BE49-F238E27FC236}">
                <a16:creationId xmlns:a16="http://schemas.microsoft.com/office/drawing/2014/main" id="{8E75DF6B-7FA4-4A6E-8926-1ECB9F37E67C}"/>
              </a:ext>
            </a:extLst>
          </p:cNvPr>
          <p:cNvSpPr/>
          <p:nvPr userDrawn="1"/>
        </p:nvSpPr>
        <p:spPr>
          <a:xfrm>
            <a:off x="0" y="365127"/>
            <a:ext cx="12192000" cy="857250"/>
          </a:xfrm>
          <a:prstGeom prst="rect">
            <a:avLst/>
          </a:prstGeom>
          <a:solidFill>
            <a:srgbClr val="49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dirty="0">
              <a:solidFill>
                <a:prstClr val="white"/>
              </a:solidFill>
              <a:latin typeface="Calibri" panose="020F0502020204030204"/>
            </a:endParaRPr>
          </a:p>
        </p:txBody>
      </p:sp>
      <p:pic>
        <p:nvPicPr>
          <p:cNvPr id="13" name="Picture 12">
            <a:extLst>
              <a:ext uri="{FF2B5EF4-FFF2-40B4-BE49-F238E27FC236}">
                <a16:creationId xmlns:a16="http://schemas.microsoft.com/office/drawing/2014/main" id="{B02F5EA9-1772-44BD-9CBA-DA8DF8E50E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58" t="13043" r="4291" b="21739"/>
          <a:stretch/>
        </p:blipFill>
        <p:spPr>
          <a:xfrm>
            <a:off x="10058400" y="589303"/>
            <a:ext cx="1524000" cy="408903"/>
          </a:xfrm>
          <a:prstGeom prst="rect">
            <a:avLst/>
          </a:prstGeom>
        </p:spPr>
      </p:pic>
      <p:pic>
        <p:nvPicPr>
          <p:cNvPr id="14" name="Picture 13">
            <a:extLst>
              <a:ext uri="{FF2B5EF4-FFF2-40B4-BE49-F238E27FC236}">
                <a16:creationId xmlns:a16="http://schemas.microsoft.com/office/drawing/2014/main" id="{2C105287-58B0-439A-973B-96ABB83225A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34" b="6250"/>
          <a:stretch/>
        </p:blipFill>
        <p:spPr>
          <a:xfrm>
            <a:off x="0" y="365131"/>
            <a:ext cx="1310640" cy="857249"/>
          </a:xfrm>
          <a:prstGeom prst="rect">
            <a:avLst/>
          </a:prstGeom>
        </p:spPr>
      </p:pic>
      <p:sp>
        <p:nvSpPr>
          <p:cNvPr id="17" name="Title 13">
            <a:extLst>
              <a:ext uri="{FF2B5EF4-FFF2-40B4-BE49-F238E27FC236}">
                <a16:creationId xmlns:a16="http://schemas.microsoft.com/office/drawing/2014/main" id="{CACF37A3-3378-4A17-8152-CB26AA8CD4DF}"/>
              </a:ext>
            </a:extLst>
          </p:cNvPr>
          <p:cNvSpPr>
            <a:spLocks noGrp="1"/>
          </p:cNvSpPr>
          <p:nvPr>
            <p:ph type="title"/>
          </p:nvPr>
        </p:nvSpPr>
        <p:spPr>
          <a:xfrm>
            <a:off x="655320" y="382336"/>
            <a:ext cx="9098280" cy="840042"/>
          </a:xfrm>
        </p:spPr>
        <p:txBody>
          <a:bodyPr>
            <a:normAutofit/>
          </a:bodyPr>
          <a:lstStyle>
            <a:lvl1pPr>
              <a:defRPr sz="3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340685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Origin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C6BD8C-A996-4568-846B-85F883EE3626}"/>
              </a:ext>
            </a:extLst>
          </p:cNvPr>
          <p:cNvSpPr/>
          <p:nvPr userDrawn="1"/>
        </p:nvSpPr>
        <p:spPr>
          <a:xfrm>
            <a:off x="1" y="0"/>
            <a:ext cx="8631817" cy="99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extLst>
              <a:ext uri="{FF2B5EF4-FFF2-40B4-BE49-F238E27FC236}">
                <a16:creationId xmlns:a16="http://schemas.microsoft.com/office/drawing/2014/main" id="{8CC6BD8C-A996-4568-846B-85F883EE3626}"/>
              </a:ext>
            </a:extLst>
          </p:cNvPr>
          <p:cNvSpPr/>
          <p:nvPr userDrawn="1"/>
        </p:nvSpPr>
        <p:spPr>
          <a:xfrm>
            <a:off x="8781064" y="0"/>
            <a:ext cx="3410937" cy="9980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737BE293-AF0D-415B-89B7-2A329546B2A3}"/>
              </a:ext>
            </a:extLst>
          </p:cNvPr>
          <p:cNvSpPr/>
          <p:nvPr userDrawn="1"/>
        </p:nvSpPr>
        <p:spPr>
          <a:xfrm>
            <a:off x="0" y="6317936"/>
            <a:ext cx="9888192" cy="540064"/>
          </a:xfrm>
          <a:prstGeom prst="rect">
            <a:avLst/>
          </a:prstGeom>
          <a:solidFill>
            <a:srgbClr val="49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dirty="0">
              <a:solidFill>
                <a:prstClr val="white"/>
              </a:solidFill>
              <a:latin typeface="Calibri" panose="020F0502020204030204"/>
            </a:endParaRPr>
          </a:p>
        </p:txBody>
      </p:sp>
      <p:sp>
        <p:nvSpPr>
          <p:cNvPr id="11" name="Title 13">
            <a:extLst>
              <a:ext uri="{FF2B5EF4-FFF2-40B4-BE49-F238E27FC236}">
                <a16:creationId xmlns:a16="http://schemas.microsoft.com/office/drawing/2014/main" id="{055F84D6-9248-4BD3-B284-44BDCD04F921}"/>
              </a:ext>
            </a:extLst>
          </p:cNvPr>
          <p:cNvSpPr>
            <a:spLocks noGrp="1"/>
          </p:cNvSpPr>
          <p:nvPr>
            <p:ph type="title"/>
          </p:nvPr>
        </p:nvSpPr>
        <p:spPr>
          <a:xfrm>
            <a:off x="655320" y="171097"/>
            <a:ext cx="9098280" cy="840042"/>
          </a:xfrm>
        </p:spPr>
        <p:txBody>
          <a:bodyPr>
            <a:normAutofit/>
          </a:bodyPr>
          <a:lstStyle>
            <a:lvl1pPr>
              <a:defRPr sz="3200" b="0" i="0">
                <a:solidFill>
                  <a:schemeClr val="bg1"/>
                </a:solidFill>
                <a:latin typeface="Rockwell"/>
                <a:ea typeface="Verdana" panose="020B0604030504040204" pitchFamily="34" charset="0"/>
                <a:cs typeface="Rockwell"/>
              </a:defRPr>
            </a:lvl1pPr>
          </a:lstStyle>
          <a:p>
            <a:r>
              <a:rPr lang="en-US"/>
              <a:t>Click to edit Master title style</a:t>
            </a:r>
          </a:p>
        </p:txBody>
      </p:sp>
      <p:sp>
        <p:nvSpPr>
          <p:cNvPr id="13" name="Rectangle 12">
            <a:extLst>
              <a:ext uri="{FF2B5EF4-FFF2-40B4-BE49-F238E27FC236}">
                <a16:creationId xmlns:a16="http://schemas.microsoft.com/office/drawing/2014/main" id="{8CC6BD8C-A996-4568-846B-85F883EE3626}"/>
              </a:ext>
            </a:extLst>
          </p:cNvPr>
          <p:cNvSpPr/>
          <p:nvPr userDrawn="1"/>
        </p:nvSpPr>
        <p:spPr>
          <a:xfrm>
            <a:off x="2" y="1145665"/>
            <a:ext cx="12191999" cy="50528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0916A8C4-E5D1-4239-B78A-60B74456C952}"/>
              </a:ext>
            </a:extLst>
          </p:cNvPr>
          <p:cNvSpPr>
            <a:spLocks noGrp="1"/>
          </p:cNvSpPr>
          <p:nvPr>
            <p:ph type="sldNum" sz="quarter" idx="11"/>
          </p:nvPr>
        </p:nvSpPr>
        <p:spPr>
          <a:xfrm>
            <a:off x="741295" y="6432346"/>
            <a:ext cx="2743200" cy="365125"/>
          </a:xfrm>
        </p:spPr>
        <p:txBody>
          <a:bodyPr/>
          <a:lstStyle>
            <a:lvl1pPr algn="l">
              <a:defRPr/>
            </a:lvl1pPr>
          </a:lstStyle>
          <a:p>
            <a:fld id="{8DDF6934-0C1A-4D08-AF94-A37C5886109A}" type="slidenum">
              <a:rPr lang="en-US" smtClean="0"/>
              <a:pPr/>
              <a:t>‹#›</a:t>
            </a:fld>
            <a:endParaRPr lang="en-US" dirty="0"/>
          </a:p>
        </p:txBody>
      </p:sp>
      <p:pic>
        <p:nvPicPr>
          <p:cNvPr id="14" name="Picture 13" descr="WellStar_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7236" y="308764"/>
            <a:ext cx="1366288" cy="434935"/>
          </a:xfrm>
          <a:prstGeom prst="rect">
            <a:avLst/>
          </a:prstGeom>
        </p:spPr>
      </p:pic>
      <p:pic>
        <p:nvPicPr>
          <p:cNvPr id="15" name="Picture 14">
            <a:extLst>
              <a:ext uri="{FF2B5EF4-FFF2-40B4-BE49-F238E27FC236}">
                <a16:creationId xmlns:a16="http://schemas.microsoft.com/office/drawing/2014/main" id="{28A8D309-2522-47B1-9060-974F135838E3}"/>
              </a:ext>
            </a:extLst>
          </p:cNvPr>
          <p:cNvPicPr>
            <a:picLocks noChangeAspect="1"/>
          </p:cNvPicPr>
          <p:nvPr userDrawn="1"/>
        </p:nvPicPr>
        <p:blipFill rotWithShape="1">
          <a:blip r:embed="rId3"/>
          <a:srcRect b="18082"/>
          <a:stretch/>
        </p:blipFill>
        <p:spPr>
          <a:xfrm>
            <a:off x="9985882" y="6275248"/>
            <a:ext cx="2119285" cy="498622"/>
          </a:xfrm>
          <a:prstGeom prst="rect">
            <a:avLst/>
          </a:prstGeom>
        </p:spPr>
      </p:pic>
    </p:spTree>
    <p:extLst>
      <p:ext uri="{BB962C8B-B14F-4D97-AF65-F5344CB8AC3E}">
        <p14:creationId xmlns:p14="http://schemas.microsoft.com/office/powerpoint/2010/main" val="105741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A5EB86-D40A-B54B-9474-4203EE0C0F8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C0B216-B9B8-1246-9907-1A5BAA6F8FC0}"/>
              </a:ext>
            </a:extLst>
          </p:cNvPr>
          <p:cNvSpPr>
            <a:spLocks noGrp="1"/>
          </p:cNvSpPr>
          <p:nvPr>
            <p:ph type="ctrTitle"/>
          </p:nvPr>
        </p:nvSpPr>
        <p:spPr>
          <a:xfrm>
            <a:off x="472440" y="1477119"/>
            <a:ext cx="7866339" cy="1951883"/>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64B5B5-B452-B84C-B7A9-E06616262258}"/>
              </a:ext>
            </a:extLst>
          </p:cNvPr>
          <p:cNvSpPr>
            <a:spLocks noGrp="1"/>
          </p:cNvSpPr>
          <p:nvPr>
            <p:ph type="subTitle" idx="1"/>
          </p:nvPr>
        </p:nvSpPr>
        <p:spPr>
          <a:xfrm>
            <a:off x="472440" y="3521076"/>
            <a:ext cx="7866339" cy="69732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A36BC09-DB87-3243-B88F-FB4C02A05E29}"/>
              </a:ext>
            </a:extLst>
          </p:cNvPr>
          <p:cNvPicPr>
            <a:picLocks noChangeAspect="1"/>
          </p:cNvPicPr>
          <p:nvPr userDrawn="1"/>
        </p:nvPicPr>
        <p:blipFill>
          <a:blip r:embed="rId3"/>
          <a:stretch>
            <a:fillRect/>
          </a:stretch>
        </p:blipFill>
        <p:spPr>
          <a:xfrm>
            <a:off x="9540241" y="6034202"/>
            <a:ext cx="2308783" cy="917346"/>
          </a:xfrm>
          <a:prstGeom prst="rect">
            <a:avLst/>
          </a:prstGeom>
        </p:spPr>
      </p:pic>
    </p:spTree>
    <p:extLst>
      <p:ext uri="{BB962C8B-B14F-4D97-AF65-F5344CB8AC3E}">
        <p14:creationId xmlns:p14="http://schemas.microsoft.com/office/powerpoint/2010/main" val="801054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F906-2E0D-3745-84A4-92AC1C67C11A}"/>
              </a:ext>
            </a:extLst>
          </p:cNvPr>
          <p:cNvSpPr>
            <a:spLocks noGrp="1"/>
          </p:cNvSpPr>
          <p:nvPr>
            <p:ph type="title"/>
          </p:nvPr>
        </p:nvSpPr>
        <p:spPr>
          <a:xfrm>
            <a:off x="627382" y="365127"/>
            <a:ext cx="10937239"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CDC083-FBCB-AB4A-8317-851347DB69DB}"/>
              </a:ext>
            </a:extLst>
          </p:cNvPr>
          <p:cNvSpPr>
            <a:spLocks noGrp="1"/>
          </p:cNvSpPr>
          <p:nvPr>
            <p:ph idx="1"/>
          </p:nvPr>
        </p:nvSpPr>
        <p:spPr>
          <a:xfrm>
            <a:off x="627382" y="1825626"/>
            <a:ext cx="10937239" cy="3813175"/>
          </a:xfrm>
        </p:spPr>
        <p:txBody>
          <a:bodyPr/>
          <a:lstStyle>
            <a:lvl1pPr>
              <a:buClr>
                <a:srgbClr val="804BAB"/>
              </a:buClr>
              <a:defRPr>
                <a:latin typeface="Arial" panose="020B0604020202020204" pitchFamily="34" charset="0"/>
                <a:cs typeface="Arial" panose="020B0604020202020204" pitchFamily="34" charset="0"/>
              </a:defRPr>
            </a:lvl1pPr>
            <a:lvl2pPr marL="800080" indent="-342891">
              <a:buClr>
                <a:srgbClr val="804BAB"/>
              </a:buClr>
              <a:buFont typeface="Arial" panose="020B0604020202020204" pitchFamily="34" charset="0"/>
              <a:buChar char="•"/>
              <a:defRPr>
                <a:latin typeface="Arial" panose="020B0604020202020204" pitchFamily="34" charset="0"/>
                <a:cs typeface="Arial" panose="020B0604020202020204" pitchFamily="34" charset="0"/>
              </a:defRPr>
            </a:lvl2pPr>
            <a:lvl3pPr marL="1371566" indent="-457189">
              <a:buClr>
                <a:srgbClr val="804BAB"/>
              </a:buClr>
              <a:buFont typeface="Arial" panose="020B0604020202020204" pitchFamily="34" charset="0"/>
              <a:buChar char="•"/>
              <a:defRPr>
                <a:latin typeface="Arial" panose="020B0604020202020204" pitchFamily="34" charset="0"/>
                <a:cs typeface="Arial" panose="020B0604020202020204" pitchFamily="34" charset="0"/>
              </a:defRPr>
            </a:lvl3pPr>
            <a:lvl4pPr>
              <a:buClr>
                <a:srgbClr val="804BAB"/>
              </a:buClr>
              <a:defRPr>
                <a:latin typeface="Arial" panose="020B0604020202020204" pitchFamily="34" charset="0"/>
                <a:cs typeface="Arial" panose="020B0604020202020204" pitchFamily="34" charset="0"/>
              </a:defRPr>
            </a:lvl4pPr>
            <a:lvl5pPr>
              <a:buClr>
                <a:srgbClr val="804BAB"/>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484014-0E7E-AC43-BD62-9A311803D6D2}"/>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6" name="Picture 5">
            <a:extLst>
              <a:ext uri="{FF2B5EF4-FFF2-40B4-BE49-F238E27FC236}">
                <a16:creationId xmlns:a16="http://schemas.microsoft.com/office/drawing/2014/main" id="{233DB588-9CEF-7740-BA51-00E5C35271DA}"/>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7" name="Date Placeholder 3">
            <a:extLst>
              <a:ext uri="{FF2B5EF4-FFF2-40B4-BE49-F238E27FC236}">
                <a16:creationId xmlns:a16="http://schemas.microsoft.com/office/drawing/2014/main" id="{E1C6D617-43F2-F74F-BA60-FADD85DE27F3}"/>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8" name="Footer Placeholder 4">
            <a:extLst>
              <a:ext uri="{FF2B5EF4-FFF2-40B4-BE49-F238E27FC236}">
                <a16:creationId xmlns:a16="http://schemas.microsoft.com/office/drawing/2014/main" id="{98F94B43-6886-614B-8BC3-B50C5FCA0B2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Slide Number Placeholder 5">
            <a:extLst>
              <a:ext uri="{FF2B5EF4-FFF2-40B4-BE49-F238E27FC236}">
                <a16:creationId xmlns:a16="http://schemas.microsoft.com/office/drawing/2014/main" id="{05EF8395-D24B-7E41-9468-CC67B3C9ED22}"/>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7317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110B-8C3A-9840-85A5-7F99F62CBE9A}"/>
              </a:ext>
            </a:extLst>
          </p:cNvPr>
          <p:cNvSpPr>
            <a:spLocks noGrp="1"/>
          </p:cNvSpPr>
          <p:nvPr>
            <p:ph type="title"/>
          </p:nvPr>
        </p:nvSpPr>
        <p:spPr>
          <a:xfrm>
            <a:off x="831851" y="1124949"/>
            <a:ext cx="10515600" cy="2852737"/>
          </a:xfrm>
        </p:spPr>
        <p:txBody>
          <a:bodyPr anchor="b"/>
          <a:lstStyle>
            <a:lvl1pPr>
              <a:defRPr sz="6000" b="1" i="0">
                <a:solidFill>
                  <a:srgbClr val="804BA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E06EC90-C9A9-4948-98B5-78E1C7CF593A}"/>
              </a:ext>
            </a:extLst>
          </p:cNvPr>
          <p:cNvSpPr>
            <a:spLocks noGrp="1"/>
          </p:cNvSpPr>
          <p:nvPr>
            <p:ph type="body" idx="1"/>
          </p:nvPr>
        </p:nvSpPr>
        <p:spPr>
          <a:xfrm>
            <a:off x="831851" y="400467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36CE7F79-ECE6-2641-A3BA-25E989CC29F0}"/>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8" name="Picture 7">
            <a:extLst>
              <a:ext uri="{FF2B5EF4-FFF2-40B4-BE49-F238E27FC236}">
                <a16:creationId xmlns:a16="http://schemas.microsoft.com/office/drawing/2014/main" id="{C7AB8DDE-5239-4E4E-903C-6B8E3F062C5E}"/>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9" name="Date Placeholder 3">
            <a:extLst>
              <a:ext uri="{FF2B5EF4-FFF2-40B4-BE49-F238E27FC236}">
                <a16:creationId xmlns:a16="http://schemas.microsoft.com/office/drawing/2014/main" id="{18A33B5C-CE72-3542-BCE3-455F85E8E2ED}"/>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E6800FEB-0694-CD41-BE8F-C7FCFAC9A4B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FD8D94CA-BB2F-C54C-AC45-D1E0064C037D}"/>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776350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BE4E-7796-CC4B-80A1-990D7FA9D670}"/>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A081C3-EE72-0E46-8484-9EC4E9F1ADE6}"/>
              </a:ext>
            </a:extLst>
          </p:cNvPr>
          <p:cNvSpPr>
            <a:spLocks noGrp="1"/>
          </p:cNvSpPr>
          <p:nvPr>
            <p:ph sz="half" idx="1"/>
          </p:nvPr>
        </p:nvSpPr>
        <p:spPr>
          <a:xfrm>
            <a:off x="838200" y="1825627"/>
            <a:ext cx="5181600" cy="401164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2C3845-9664-0B40-89D3-F56FB8A60916}"/>
              </a:ext>
            </a:extLst>
          </p:cNvPr>
          <p:cNvSpPr>
            <a:spLocks noGrp="1"/>
          </p:cNvSpPr>
          <p:nvPr>
            <p:ph sz="half" idx="2"/>
          </p:nvPr>
        </p:nvSpPr>
        <p:spPr>
          <a:xfrm>
            <a:off x="6172200" y="1825627"/>
            <a:ext cx="5181600" cy="401164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787F8E7-2CE5-DF46-AA1A-16C8EDFF6EB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9" name="Picture 8">
            <a:extLst>
              <a:ext uri="{FF2B5EF4-FFF2-40B4-BE49-F238E27FC236}">
                <a16:creationId xmlns:a16="http://schemas.microsoft.com/office/drawing/2014/main" id="{192217BD-2891-D741-A60C-1F595CA680A9}"/>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0" name="Date Placeholder 3">
            <a:extLst>
              <a:ext uri="{FF2B5EF4-FFF2-40B4-BE49-F238E27FC236}">
                <a16:creationId xmlns:a16="http://schemas.microsoft.com/office/drawing/2014/main" id="{87C12E1B-85A9-2948-9389-FC25A1BA19A4}"/>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A290AB9C-5CB4-5842-996E-DF12EB24D64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9FC72FB3-81B2-6242-B98F-26EBE9961760}"/>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295081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F906-2E0D-3745-84A4-92AC1C67C11A}"/>
              </a:ext>
            </a:extLst>
          </p:cNvPr>
          <p:cNvSpPr>
            <a:spLocks noGrp="1"/>
          </p:cNvSpPr>
          <p:nvPr>
            <p:ph type="title"/>
          </p:nvPr>
        </p:nvSpPr>
        <p:spPr>
          <a:xfrm>
            <a:off x="2334410" y="365127"/>
            <a:ext cx="9019391"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4CDC083-FBCB-AB4A-8317-851347DB69DB}"/>
              </a:ext>
            </a:extLst>
          </p:cNvPr>
          <p:cNvSpPr>
            <a:spLocks noGrp="1"/>
          </p:cNvSpPr>
          <p:nvPr>
            <p:ph idx="1"/>
          </p:nvPr>
        </p:nvSpPr>
        <p:spPr>
          <a:xfrm>
            <a:off x="2334410" y="1825625"/>
            <a:ext cx="9019391" cy="4351338"/>
          </a:xfrm>
        </p:spPr>
        <p:txBody>
          <a:bodyPr/>
          <a:lstStyle>
            <a:lvl1pPr>
              <a:buClr>
                <a:srgbClr val="804BAB"/>
              </a:buClr>
              <a:defRPr>
                <a:latin typeface="Arial" panose="020B0604020202020204" pitchFamily="34" charset="0"/>
                <a:cs typeface="Arial" panose="020B0604020202020204" pitchFamily="34" charset="0"/>
              </a:defRPr>
            </a:lvl1pPr>
            <a:lvl2pPr marL="685783" indent="-228594">
              <a:buClr>
                <a:srgbClr val="804BAB"/>
              </a:buClr>
              <a:buFont typeface="Courier New" panose="02070309020205020404" pitchFamily="49" charset="0"/>
              <a:buChar char="o"/>
              <a:defRPr>
                <a:latin typeface="Arial" panose="020B0604020202020204" pitchFamily="34" charset="0"/>
                <a:cs typeface="Arial" panose="020B0604020202020204" pitchFamily="34" charset="0"/>
              </a:defRPr>
            </a:lvl2pPr>
            <a:lvl3pPr marL="1371566" indent="-457189">
              <a:buClr>
                <a:srgbClr val="804BAB"/>
              </a:buClr>
              <a:buFont typeface="+mj-lt"/>
              <a:buAutoNum type="alphaLcPeriod"/>
              <a:defRPr>
                <a:latin typeface="Arial" panose="020B0604020202020204" pitchFamily="34" charset="0"/>
                <a:cs typeface="Arial" panose="020B0604020202020204" pitchFamily="34" charset="0"/>
              </a:defRPr>
            </a:lvl3pPr>
            <a:lvl4pPr>
              <a:buClr>
                <a:srgbClr val="804BAB"/>
              </a:buClr>
              <a:defRPr>
                <a:latin typeface="Arial" panose="020B0604020202020204" pitchFamily="34" charset="0"/>
                <a:cs typeface="Arial" panose="020B0604020202020204" pitchFamily="34" charset="0"/>
              </a:defRPr>
            </a:lvl4pPr>
            <a:lvl5pPr>
              <a:buClr>
                <a:srgbClr val="804BAB"/>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9C3CD7E-98A1-0F47-9022-83EE41F7665F}"/>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7" name="Picture 6">
            <a:extLst>
              <a:ext uri="{FF2B5EF4-FFF2-40B4-BE49-F238E27FC236}">
                <a16:creationId xmlns:a16="http://schemas.microsoft.com/office/drawing/2014/main" id="{409FD920-A7AD-CF4D-A2C1-156DCCA6A86C}"/>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2655455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9D99-5E74-DF42-B356-804582AED4E0}"/>
              </a:ext>
            </a:extLst>
          </p:cNvPr>
          <p:cNvSpPr>
            <a:spLocks noGrp="1"/>
          </p:cNvSpPr>
          <p:nvPr>
            <p:ph type="title"/>
          </p:nvPr>
        </p:nvSpPr>
        <p:spPr>
          <a:xfrm>
            <a:off x="839788" y="365127"/>
            <a:ext cx="10515600"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0829DB1-95F0-7F46-B490-7F5C5748D58E}"/>
              </a:ext>
            </a:extLst>
          </p:cNvPr>
          <p:cNvSpPr>
            <a:spLocks noGrp="1"/>
          </p:cNvSpPr>
          <p:nvPr>
            <p:ph type="body" idx="1"/>
          </p:nvPr>
        </p:nvSpPr>
        <p:spPr>
          <a:xfrm>
            <a:off x="839789" y="1681163"/>
            <a:ext cx="5157787" cy="823912"/>
          </a:xfrm>
        </p:spPr>
        <p:txBody>
          <a:bodyPr anchor="b"/>
          <a:lstStyle>
            <a:lvl1pPr marL="0" indent="0">
              <a:buNone/>
              <a:defRPr sz="2400" b="1">
                <a:solidFill>
                  <a:srgbClr val="28A6E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F9506-7C2C-8847-82DC-6CA6CC4B6F3E}"/>
              </a:ext>
            </a:extLst>
          </p:cNvPr>
          <p:cNvSpPr>
            <a:spLocks noGrp="1"/>
          </p:cNvSpPr>
          <p:nvPr>
            <p:ph sz="half" idx="2"/>
          </p:nvPr>
        </p:nvSpPr>
        <p:spPr>
          <a:xfrm>
            <a:off x="839789" y="2505075"/>
            <a:ext cx="5157787" cy="328966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09FF6-AFB0-9542-ADF1-C7B7DFAE27F2}"/>
              </a:ext>
            </a:extLst>
          </p:cNvPr>
          <p:cNvSpPr>
            <a:spLocks noGrp="1"/>
          </p:cNvSpPr>
          <p:nvPr>
            <p:ph type="body" sz="quarter" idx="3"/>
          </p:nvPr>
        </p:nvSpPr>
        <p:spPr>
          <a:xfrm>
            <a:off x="6172201" y="1681163"/>
            <a:ext cx="5183188" cy="823912"/>
          </a:xfrm>
        </p:spPr>
        <p:txBody>
          <a:bodyPr anchor="b"/>
          <a:lstStyle>
            <a:lvl1pPr marL="0" indent="0">
              <a:buNone/>
              <a:defRPr sz="2400" b="1">
                <a:solidFill>
                  <a:srgbClr val="28A6E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E4ED6-F419-5242-AA90-4D9D9EB4776A}"/>
              </a:ext>
            </a:extLst>
          </p:cNvPr>
          <p:cNvSpPr>
            <a:spLocks noGrp="1"/>
          </p:cNvSpPr>
          <p:nvPr>
            <p:ph sz="quarter" idx="4"/>
          </p:nvPr>
        </p:nvSpPr>
        <p:spPr>
          <a:xfrm>
            <a:off x="6172201" y="2505075"/>
            <a:ext cx="5183188" cy="328966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FA12E6A-82EC-C748-A905-F69022811396}"/>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11" name="Picture 10">
            <a:extLst>
              <a:ext uri="{FF2B5EF4-FFF2-40B4-BE49-F238E27FC236}">
                <a16:creationId xmlns:a16="http://schemas.microsoft.com/office/drawing/2014/main" id="{15917F07-2B17-BC41-9427-D0759CE4113F}"/>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2" name="Date Placeholder 3">
            <a:extLst>
              <a:ext uri="{FF2B5EF4-FFF2-40B4-BE49-F238E27FC236}">
                <a16:creationId xmlns:a16="http://schemas.microsoft.com/office/drawing/2014/main" id="{D1E4368D-347D-4848-B182-CD16BCDC92C2}"/>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3" name="Footer Placeholder 4">
            <a:extLst>
              <a:ext uri="{FF2B5EF4-FFF2-40B4-BE49-F238E27FC236}">
                <a16:creationId xmlns:a16="http://schemas.microsoft.com/office/drawing/2014/main" id="{C78DE158-4AF8-3F4A-BE78-6AB083758A18}"/>
              </a:ext>
            </a:extLst>
          </p:cNvPr>
          <p:cNvSpPr>
            <a:spLocks noGrp="1"/>
          </p:cNvSpPr>
          <p:nvPr>
            <p:ph type="ftr" sz="quarter" idx="11"/>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CBD7C3D1-836F-1D49-AF54-E80530A4C18B}"/>
              </a:ext>
            </a:extLst>
          </p:cNvPr>
          <p:cNvSpPr>
            <a:spLocks noGrp="1"/>
          </p:cNvSpPr>
          <p:nvPr>
            <p:ph type="sldNum" sz="quarter" idx="12"/>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00313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9A8C-7908-CC4B-B862-462FF4781F61}"/>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67C537C1-28FC-DE4B-BC27-A756AF10979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12" name="Picture 11">
            <a:extLst>
              <a:ext uri="{FF2B5EF4-FFF2-40B4-BE49-F238E27FC236}">
                <a16:creationId xmlns:a16="http://schemas.microsoft.com/office/drawing/2014/main" id="{7C15D9D8-55AB-6A42-B246-DBE82466BFDC}"/>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3" name="Date Placeholder 3">
            <a:extLst>
              <a:ext uri="{FF2B5EF4-FFF2-40B4-BE49-F238E27FC236}">
                <a16:creationId xmlns:a16="http://schemas.microsoft.com/office/drawing/2014/main" id="{837AF7D4-B32D-EB41-A864-B5B37E86267B}"/>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4" name="Footer Placeholder 4">
            <a:extLst>
              <a:ext uri="{FF2B5EF4-FFF2-40B4-BE49-F238E27FC236}">
                <a16:creationId xmlns:a16="http://schemas.microsoft.com/office/drawing/2014/main" id="{E0F37635-4E75-0F4B-8FB5-2E583319E34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5" name="Slide Number Placeholder 5">
            <a:extLst>
              <a:ext uri="{FF2B5EF4-FFF2-40B4-BE49-F238E27FC236}">
                <a16:creationId xmlns:a16="http://schemas.microsoft.com/office/drawing/2014/main" id="{25A37F6B-2D03-2349-BFAD-C1D43608692F}"/>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134458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66F3E-B7F7-4940-A36E-114F1365815C}"/>
              </a:ext>
            </a:extLst>
          </p:cNvPr>
          <p:cNvSpPr>
            <a:spLocks noGrp="1"/>
          </p:cNvSpPr>
          <p:nvPr>
            <p:ph type="dt" sz="half" idx="10"/>
          </p:nvPr>
        </p:nvSpPr>
        <p:spPr/>
        <p:txBody>
          <a:bodyPr/>
          <a:lstStyle/>
          <a:p>
            <a:fld id="{7BCC8B44-1BB3-C44B-84E7-590C78DB5590}" type="datetimeFigureOut">
              <a:rPr lang="en-US" smtClean="0"/>
              <a:t>7/9/2021</a:t>
            </a:fld>
            <a:endParaRPr lang="en-US" dirty="0"/>
          </a:p>
        </p:txBody>
      </p:sp>
      <p:sp>
        <p:nvSpPr>
          <p:cNvPr id="3" name="Footer Placeholder 2">
            <a:extLst>
              <a:ext uri="{FF2B5EF4-FFF2-40B4-BE49-F238E27FC236}">
                <a16:creationId xmlns:a16="http://schemas.microsoft.com/office/drawing/2014/main" id="{99C96937-15A2-EB4D-97D4-6A6DCAB93A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DEAEE4-B883-9D49-8E0D-7E3E236D56BB}"/>
              </a:ext>
            </a:extLst>
          </p:cNvPr>
          <p:cNvSpPr>
            <a:spLocks noGrp="1"/>
          </p:cNvSpPr>
          <p:nvPr>
            <p:ph type="sldNum" sz="quarter" idx="12"/>
          </p:nvPr>
        </p:nvSpPr>
        <p:spPr/>
        <p:txBody>
          <a:bodyPr/>
          <a:lstStyle/>
          <a:p>
            <a:fld id="{4DD70E08-4A13-E843-887E-D535908DFB6C}" type="slidenum">
              <a:rPr lang="en-US" smtClean="0"/>
              <a:t>‹#›</a:t>
            </a:fld>
            <a:endParaRPr lang="en-US" dirty="0"/>
          </a:p>
        </p:txBody>
      </p:sp>
    </p:spTree>
    <p:extLst>
      <p:ext uri="{BB962C8B-B14F-4D97-AF65-F5344CB8AC3E}">
        <p14:creationId xmlns:p14="http://schemas.microsoft.com/office/powerpoint/2010/main" val="3379186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F29E-C376-C244-8ED5-8D6B55A832B3}"/>
              </a:ext>
            </a:extLst>
          </p:cNvPr>
          <p:cNvSpPr>
            <a:spLocks noGrp="1"/>
          </p:cNvSpPr>
          <p:nvPr>
            <p:ph type="title"/>
          </p:nvPr>
        </p:nvSpPr>
        <p:spPr>
          <a:xfrm>
            <a:off x="839788" y="457200"/>
            <a:ext cx="3932237" cy="1600200"/>
          </a:xfrm>
        </p:spPr>
        <p:txBody>
          <a:bodyPr anchor="b"/>
          <a:lstStyle>
            <a:lvl1pPr>
              <a:defRPr sz="32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86B0022-3957-F042-9349-2DF8F3AC2653}"/>
              </a:ext>
            </a:extLst>
          </p:cNvPr>
          <p:cNvSpPr>
            <a:spLocks noGrp="1"/>
          </p:cNvSpPr>
          <p:nvPr>
            <p:ph idx="1"/>
          </p:nvPr>
        </p:nvSpPr>
        <p:spPr>
          <a:xfrm>
            <a:off x="5183188" y="987427"/>
            <a:ext cx="6172200" cy="4873625"/>
          </a:xfrm>
        </p:spPr>
        <p:txBody>
          <a:bodyPr/>
          <a:lstStyle>
            <a:lvl1pPr>
              <a:buClr>
                <a:srgbClr val="804BAB"/>
              </a:buClr>
              <a:defRPr sz="3200"/>
            </a:lvl1pPr>
            <a:lvl2pPr>
              <a:buClr>
                <a:srgbClr val="804BAB"/>
              </a:buClr>
              <a:defRPr sz="2800"/>
            </a:lvl2pPr>
            <a:lvl3pPr>
              <a:buClr>
                <a:srgbClr val="804BAB"/>
              </a:buClr>
              <a:defRPr sz="2400"/>
            </a:lvl3pPr>
            <a:lvl4pPr>
              <a:buClr>
                <a:srgbClr val="804BAB"/>
              </a:buClr>
              <a:defRPr sz="2000"/>
            </a:lvl4pPr>
            <a:lvl5pPr>
              <a:buClr>
                <a:srgbClr val="804BAB"/>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21B82-D6E3-8F4F-9B52-9D67B277BA2A}"/>
              </a:ext>
            </a:extLst>
          </p:cNvPr>
          <p:cNvSpPr>
            <a:spLocks noGrp="1"/>
          </p:cNvSpPr>
          <p:nvPr>
            <p:ph type="body" sz="half" idx="2"/>
          </p:nvPr>
        </p:nvSpPr>
        <p:spPr>
          <a:xfrm>
            <a:off x="839788" y="2057400"/>
            <a:ext cx="3932237" cy="3811588"/>
          </a:xfrm>
        </p:spPr>
        <p:txBody>
          <a:bodyPr/>
          <a:lstStyle>
            <a:lvl1pPr marL="0" indent="0">
              <a:buNone/>
              <a:defRPr sz="1600">
                <a:solidFill>
                  <a:srgbClr val="28A6E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B3432E0F-EC6F-B448-A195-931CD3E75494}"/>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9" name="Picture 8">
            <a:extLst>
              <a:ext uri="{FF2B5EF4-FFF2-40B4-BE49-F238E27FC236}">
                <a16:creationId xmlns:a16="http://schemas.microsoft.com/office/drawing/2014/main" id="{9FD52ACF-821B-6347-8B90-609EFF4DFBEE}"/>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0" name="Date Placeholder 3">
            <a:extLst>
              <a:ext uri="{FF2B5EF4-FFF2-40B4-BE49-F238E27FC236}">
                <a16:creationId xmlns:a16="http://schemas.microsoft.com/office/drawing/2014/main" id="{323F8265-480F-C049-9CCF-11E849751461}"/>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6B50A7CB-96E2-C74A-B7A3-338689F66B65}"/>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C49191D9-229C-ED41-8851-FBF9651F4026}"/>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782162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8532-30EA-1542-A5A2-58DC0AB2A13D}"/>
              </a:ext>
            </a:extLst>
          </p:cNvPr>
          <p:cNvSpPr>
            <a:spLocks noGrp="1"/>
          </p:cNvSpPr>
          <p:nvPr>
            <p:ph type="title"/>
          </p:nvPr>
        </p:nvSpPr>
        <p:spPr>
          <a:xfrm>
            <a:off x="839788" y="457200"/>
            <a:ext cx="3932237" cy="1600200"/>
          </a:xfrm>
        </p:spPr>
        <p:txBody>
          <a:bodyPr anchor="b"/>
          <a:lstStyle>
            <a:lvl1pPr>
              <a:defRPr sz="32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9D8448F-E6CC-1C47-835D-7E212C40303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66969776-06C0-F54E-B234-3E423072DE4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2BDD8E58-900F-8D4A-9CD6-9CFE3D2AEF88}"/>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9" name="Picture 8">
            <a:extLst>
              <a:ext uri="{FF2B5EF4-FFF2-40B4-BE49-F238E27FC236}">
                <a16:creationId xmlns:a16="http://schemas.microsoft.com/office/drawing/2014/main" id="{AE720906-1BB8-FD45-AC50-62D224CE268C}"/>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0" name="Date Placeholder 3">
            <a:extLst>
              <a:ext uri="{FF2B5EF4-FFF2-40B4-BE49-F238E27FC236}">
                <a16:creationId xmlns:a16="http://schemas.microsoft.com/office/drawing/2014/main" id="{81F54B83-62ED-E04C-AE9E-A72F67685AA0}"/>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8CCDED62-F1B7-C04C-9DBA-C324C0FBD873}"/>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29CD9F5D-39EB-0A48-84AC-2FFF625E2D8F}"/>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1920402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ED0D-9468-D344-A314-35C57853074B}"/>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E980C2C1-F0C3-D94F-A143-CB1F4BDB65BE}"/>
              </a:ext>
            </a:extLst>
          </p:cNvPr>
          <p:cNvSpPr>
            <a:spLocks noGrp="1"/>
          </p:cNvSpPr>
          <p:nvPr>
            <p:ph type="body" orient="vert" idx="1"/>
          </p:nvPr>
        </p:nvSpPr>
        <p:spPr>
          <a:xfrm>
            <a:off x="838200" y="1825625"/>
            <a:ext cx="10515600" cy="4072052"/>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675B9F5-4232-114A-A86E-316C31AB6731}"/>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8" name="Picture 7">
            <a:extLst>
              <a:ext uri="{FF2B5EF4-FFF2-40B4-BE49-F238E27FC236}">
                <a16:creationId xmlns:a16="http://schemas.microsoft.com/office/drawing/2014/main" id="{70969DF0-62AC-904F-8472-8DB82C48F680}"/>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9" name="Date Placeholder 3">
            <a:extLst>
              <a:ext uri="{FF2B5EF4-FFF2-40B4-BE49-F238E27FC236}">
                <a16:creationId xmlns:a16="http://schemas.microsoft.com/office/drawing/2014/main" id="{F65FBAFE-5835-074D-A1AC-3DD9B3BAAD13}"/>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561C02D7-41AC-5D48-89A2-836422135F4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0C56D253-C4D0-E946-B5FE-08428B330905}"/>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498988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D7E04-9827-5447-BD74-AF920202945E}"/>
              </a:ext>
            </a:extLst>
          </p:cNvPr>
          <p:cNvSpPr>
            <a:spLocks noGrp="1"/>
          </p:cNvSpPr>
          <p:nvPr>
            <p:ph type="title" orient="vert"/>
          </p:nvPr>
        </p:nvSpPr>
        <p:spPr>
          <a:xfrm>
            <a:off x="8724901" y="365125"/>
            <a:ext cx="2628900" cy="5450884"/>
          </a:xfrm>
        </p:spPr>
        <p:txBody>
          <a:bodyPr vert="eaVert"/>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90D45C1-4173-8640-9C03-E525C55FEEF7}"/>
              </a:ext>
            </a:extLst>
          </p:cNvPr>
          <p:cNvSpPr>
            <a:spLocks noGrp="1"/>
          </p:cNvSpPr>
          <p:nvPr>
            <p:ph type="body" orient="vert" idx="1"/>
          </p:nvPr>
        </p:nvSpPr>
        <p:spPr>
          <a:xfrm>
            <a:off x="838201" y="365125"/>
            <a:ext cx="7734300" cy="5450884"/>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AD74C86-D2BC-4445-B90E-EABE89BBDAC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8" name="Picture 7">
            <a:extLst>
              <a:ext uri="{FF2B5EF4-FFF2-40B4-BE49-F238E27FC236}">
                <a16:creationId xmlns:a16="http://schemas.microsoft.com/office/drawing/2014/main" id="{1B54E4B1-529D-7E47-8937-B4843A2B7811}"/>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9" name="Date Placeholder 3">
            <a:extLst>
              <a:ext uri="{FF2B5EF4-FFF2-40B4-BE49-F238E27FC236}">
                <a16:creationId xmlns:a16="http://schemas.microsoft.com/office/drawing/2014/main" id="{E8CF9A1A-9DC4-1A4E-ABB4-D59DB4C65E56}"/>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E0EC0639-5161-7F4C-A138-C206DA397DF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8FCCE95C-ADB2-EC4B-83D1-977A3F09F401}"/>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223869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A5EB86-D40A-B54B-9474-4203EE0C0F8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C0B216-B9B8-1246-9907-1A5BAA6F8FC0}"/>
              </a:ext>
            </a:extLst>
          </p:cNvPr>
          <p:cNvSpPr>
            <a:spLocks noGrp="1"/>
          </p:cNvSpPr>
          <p:nvPr>
            <p:ph type="ctrTitle"/>
          </p:nvPr>
        </p:nvSpPr>
        <p:spPr>
          <a:xfrm>
            <a:off x="472440" y="1477119"/>
            <a:ext cx="7866339" cy="1951883"/>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964B5B5-B452-B84C-B7A9-E06616262258}"/>
              </a:ext>
            </a:extLst>
          </p:cNvPr>
          <p:cNvSpPr>
            <a:spLocks noGrp="1"/>
          </p:cNvSpPr>
          <p:nvPr>
            <p:ph type="subTitle" idx="1"/>
          </p:nvPr>
        </p:nvSpPr>
        <p:spPr>
          <a:xfrm>
            <a:off x="472440" y="3521076"/>
            <a:ext cx="7866339" cy="69732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7CA2B01D-D1D2-E546-8475-357F8214012D}"/>
              </a:ext>
            </a:extLst>
          </p:cNvPr>
          <p:cNvPicPr>
            <a:picLocks noChangeAspect="1"/>
          </p:cNvPicPr>
          <p:nvPr userDrawn="1"/>
        </p:nvPicPr>
        <p:blipFill>
          <a:blip r:embed="rId3"/>
          <a:stretch>
            <a:fillRect/>
          </a:stretch>
        </p:blipFill>
        <p:spPr>
          <a:xfrm>
            <a:off x="9540241" y="6101108"/>
            <a:ext cx="2308783" cy="917346"/>
          </a:xfrm>
          <a:prstGeom prst="rect">
            <a:avLst/>
          </a:prstGeom>
        </p:spPr>
      </p:pic>
    </p:spTree>
    <p:extLst>
      <p:ext uri="{BB962C8B-B14F-4D97-AF65-F5344CB8AC3E}">
        <p14:creationId xmlns:p14="http://schemas.microsoft.com/office/powerpoint/2010/main" val="1285665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F906-2E0D-3745-84A4-92AC1C67C11A}"/>
              </a:ext>
            </a:extLst>
          </p:cNvPr>
          <p:cNvSpPr>
            <a:spLocks noGrp="1"/>
          </p:cNvSpPr>
          <p:nvPr>
            <p:ph type="title"/>
          </p:nvPr>
        </p:nvSpPr>
        <p:spPr>
          <a:xfrm>
            <a:off x="627382" y="365127"/>
            <a:ext cx="10937239"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4CDC083-FBCB-AB4A-8317-851347DB69DB}"/>
              </a:ext>
            </a:extLst>
          </p:cNvPr>
          <p:cNvSpPr>
            <a:spLocks noGrp="1"/>
          </p:cNvSpPr>
          <p:nvPr>
            <p:ph idx="1"/>
          </p:nvPr>
        </p:nvSpPr>
        <p:spPr>
          <a:xfrm>
            <a:off x="627382" y="1825626"/>
            <a:ext cx="10937239" cy="3813175"/>
          </a:xfrm>
        </p:spPr>
        <p:txBody>
          <a:bodyPr/>
          <a:lstStyle>
            <a:lvl1pPr>
              <a:buClr>
                <a:srgbClr val="804BAB"/>
              </a:buClr>
              <a:defRPr>
                <a:latin typeface="Arial" panose="020B0604020202020204" pitchFamily="34" charset="0"/>
                <a:cs typeface="Arial" panose="020B0604020202020204" pitchFamily="34" charset="0"/>
              </a:defRPr>
            </a:lvl1pPr>
            <a:lvl2pPr marL="800080" indent="-342891">
              <a:buClr>
                <a:srgbClr val="804BAB"/>
              </a:buClr>
              <a:buFont typeface="Arial" panose="020B0604020202020204" pitchFamily="34" charset="0"/>
              <a:buChar char="•"/>
              <a:defRPr>
                <a:latin typeface="Arial" panose="020B0604020202020204" pitchFamily="34" charset="0"/>
                <a:cs typeface="Arial" panose="020B0604020202020204" pitchFamily="34" charset="0"/>
              </a:defRPr>
            </a:lvl2pPr>
            <a:lvl3pPr marL="1371566" indent="-457189">
              <a:buClr>
                <a:srgbClr val="804BAB"/>
              </a:buClr>
              <a:buFont typeface="Arial" panose="020B0604020202020204" pitchFamily="34" charset="0"/>
              <a:buChar char="•"/>
              <a:defRPr>
                <a:latin typeface="Arial" panose="020B0604020202020204" pitchFamily="34" charset="0"/>
                <a:cs typeface="Arial" panose="020B0604020202020204" pitchFamily="34" charset="0"/>
              </a:defRPr>
            </a:lvl3pPr>
            <a:lvl4pPr>
              <a:buClr>
                <a:srgbClr val="804BAB"/>
              </a:buClr>
              <a:defRPr>
                <a:latin typeface="Arial" panose="020B0604020202020204" pitchFamily="34" charset="0"/>
                <a:cs typeface="Arial" panose="020B0604020202020204" pitchFamily="34" charset="0"/>
              </a:defRPr>
            </a:lvl4pPr>
            <a:lvl5pPr>
              <a:buClr>
                <a:srgbClr val="804BAB"/>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1C6D617-43F2-F74F-BA60-FADD85DE27F3}"/>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8" name="Footer Placeholder 4">
            <a:extLst>
              <a:ext uri="{FF2B5EF4-FFF2-40B4-BE49-F238E27FC236}">
                <a16:creationId xmlns:a16="http://schemas.microsoft.com/office/drawing/2014/main" id="{98F94B43-6886-614B-8BC3-B50C5FCA0B2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Slide Number Placeholder 5">
            <a:extLst>
              <a:ext uri="{FF2B5EF4-FFF2-40B4-BE49-F238E27FC236}">
                <a16:creationId xmlns:a16="http://schemas.microsoft.com/office/drawing/2014/main" id="{05EF8395-D24B-7E41-9468-CC67B3C9ED22}"/>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981058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110B-8C3A-9840-85A5-7F99F62CBE9A}"/>
              </a:ext>
            </a:extLst>
          </p:cNvPr>
          <p:cNvSpPr>
            <a:spLocks noGrp="1"/>
          </p:cNvSpPr>
          <p:nvPr>
            <p:ph type="title"/>
          </p:nvPr>
        </p:nvSpPr>
        <p:spPr>
          <a:xfrm>
            <a:off x="831851" y="1124949"/>
            <a:ext cx="10515600" cy="2852737"/>
          </a:xfrm>
        </p:spPr>
        <p:txBody>
          <a:bodyPr anchor="b"/>
          <a:lstStyle>
            <a:lvl1pPr>
              <a:defRPr sz="60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E06EC90-C9A9-4948-98B5-78E1C7CF593A}"/>
              </a:ext>
            </a:extLst>
          </p:cNvPr>
          <p:cNvSpPr>
            <a:spLocks noGrp="1"/>
          </p:cNvSpPr>
          <p:nvPr>
            <p:ph type="body" idx="1"/>
          </p:nvPr>
        </p:nvSpPr>
        <p:spPr>
          <a:xfrm>
            <a:off x="831851" y="400467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18A33B5C-CE72-3542-BCE3-455F85E8E2ED}"/>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E6800FEB-0694-CD41-BE8F-C7FCFAC9A4B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FD8D94CA-BB2F-C54C-AC45-D1E0064C037D}"/>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191305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110B-8C3A-9840-85A5-7F99F62CBE9A}"/>
              </a:ext>
            </a:extLst>
          </p:cNvPr>
          <p:cNvSpPr>
            <a:spLocks noGrp="1"/>
          </p:cNvSpPr>
          <p:nvPr>
            <p:ph type="title"/>
          </p:nvPr>
        </p:nvSpPr>
        <p:spPr>
          <a:xfrm>
            <a:off x="2316480" y="1709740"/>
            <a:ext cx="9030971" cy="2852737"/>
          </a:xfrm>
        </p:spPr>
        <p:txBody>
          <a:bodyPr anchor="b"/>
          <a:lstStyle>
            <a:lvl1pPr>
              <a:defRPr sz="6000" b="1">
                <a:solidFill>
                  <a:srgbClr val="804BAB"/>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06EC90-C9A9-4948-98B5-78E1C7CF593A}"/>
              </a:ext>
            </a:extLst>
          </p:cNvPr>
          <p:cNvSpPr>
            <a:spLocks noGrp="1"/>
          </p:cNvSpPr>
          <p:nvPr>
            <p:ph type="body" idx="1"/>
          </p:nvPr>
        </p:nvSpPr>
        <p:spPr>
          <a:xfrm>
            <a:off x="2316480" y="4589465"/>
            <a:ext cx="9030971"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3D9A8-ADEE-6746-9341-A67175837AEC}"/>
              </a:ext>
            </a:extLst>
          </p:cNvPr>
          <p:cNvSpPr>
            <a:spLocks noGrp="1"/>
          </p:cNvSpPr>
          <p:nvPr>
            <p:ph type="dt" sz="half" idx="10"/>
          </p:nvPr>
        </p:nvSpPr>
        <p:spPr>
          <a:xfrm>
            <a:off x="2316480" y="6356352"/>
            <a:ext cx="1849120" cy="365125"/>
          </a:xfrm>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5" name="Footer Placeholder 4">
            <a:extLst>
              <a:ext uri="{FF2B5EF4-FFF2-40B4-BE49-F238E27FC236}">
                <a16:creationId xmlns:a16="http://schemas.microsoft.com/office/drawing/2014/main" id="{AD0933B7-428E-AF46-9C4A-9EAA3B356FB9}"/>
              </a:ext>
            </a:extLst>
          </p:cNvPr>
          <p:cNvSpPr>
            <a:spLocks noGrp="1"/>
          </p:cNvSpPr>
          <p:nvPr>
            <p:ph type="ftr" sz="quarter" idx="11"/>
          </p:nvPr>
        </p:nvSpPr>
        <p:spPr>
          <a:xfrm>
            <a:off x="4612642" y="6356352"/>
            <a:ext cx="4084319" cy="365125"/>
          </a:xfrm>
        </p:spPr>
        <p:txBody>
          <a:bodyPr/>
          <a:lstStyle>
            <a:lvl1pPr>
              <a:defRPr>
                <a:solidFill>
                  <a:srgbClr val="758592"/>
                </a:solidFill>
              </a:defRPr>
            </a:lvl1pPr>
          </a:lstStyle>
          <a:p>
            <a:endParaRPr lang="en-US" dirty="0"/>
          </a:p>
        </p:txBody>
      </p:sp>
      <p:sp>
        <p:nvSpPr>
          <p:cNvPr id="6" name="Slide Number Placeholder 5">
            <a:extLst>
              <a:ext uri="{FF2B5EF4-FFF2-40B4-BE49-F238E27FC236}">
                <a16:creationId xmlns:a16="http://schemas.microsoft.com/office/drawing/2014/main" id="{1268AAD7-6493-E348-B796-19A7CEBCEC21}"/>
              </a:ext>
            </a:extLst>
          </p:cNvPr>
          <p:cNvSpPr>
            <a:spLocks noGrp="1"/>
          </p:cNvSpPr>
          <p:nvPr>
            <p:ph type="sldNum" sz="quarter" idx="12"/>
          </p:nvPr>
        </p:nvSpPr>
        <p:spPr>
          <a:xfrm>
            <a:off x="9144000" y="6356352"/>
            <a:ext cx="2203451" cy="365125"/>
          </a:xfrm>
        </p:spPr>
        <p:txBody>
          <a:bodyPr/>
          <a:lstStyle>
            <a:lvl1pPr>
              <a:defRPr>
                <a:solidFill>
                  <a:srgbClr val="758592"/>
                </a:solidFill>
              </a:defRPr>
            </a:lvl1pPr>
          </a:lstStyle>
          <a:p>
            <a:fld id="{4DD70E08-4A13-E843-887E-D535908DFB6C}" type="slidenum">
              <a:rPr lang="en-US" smtClean="0"/>
              <a:pPr/>
              <a:t>‹#›</a:t>
            </a:fld>
            <a:endParaRPr lang="en-US" dirty="0"/>
          </a:p>
        </p:txBody>
      </p:sp>
      <p:pic>
        <p:nvPicPr>
          <p:cNvPr id="7" name="Picture 6">
            <a:extLst>
              <a:ext uri="{FF2B5EF4-FFF2-40B4-BE49-F238E27FC236}">
                <a16:creationId xmlns:a16="http://schemas.microsoft.com/office/drawing/2014/main" id="{829F78D2-47B0-3A4F-B196-CDC8134CA791}"/>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8" name="Picture 7">
            <a:extLst>
              <a:ext uri="{FF2B5EF4-FFF2-40B4-BE49-F238E27FC236}">
                <a16:creationId xmlns:a16="http://schemas.microsoft.com/office/drawing/2014/main" id="{D573A021-BB8B-5A42-9933-AF6CC530DB38}"/>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3120189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BE4E-7796-CC4B-80A1-990D7FA9D670}"/>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A081C3-EE72-0E46-8484-9EC4E9F1ADE6}"/>
              </a:ext>
            </a:extLst>
          </p:cNvPr>
          <p:cNvSpPr>
            <a:spLocks noGrp="1"/>
          </p:cNvSpPr>
          <p:nvPr>
            <p:ph sz="half" idx="1"/>
          </p:nvPr>
        </p:nvSpPr>
        <p:spPr>
          <a:xfrm>
            <a:off x="838200" y="1825627"/>
            <a:ext cx="5181600" cy="401164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2C3845-9664-0B40-89D3-F56FB8A60916}"/>
              </a:ext>
            </a:extLst>
          </p:cNvPr>
          <p:cNvSpPr>
            <a:spLocks noGrp="1"/>
          </p:cNvSpPr>
          <p:nvPr>
            <p:ph sz="half" idx="2"/>
          </p:nvPr>
        </p:nvSpPr>
        <p:spPr>
          <a:xfrm>
            <a:off x="6172200" y="1825627"/>
            <a:ext cx="5181600" cy="401164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87C12E1B-85A9-2948-9389-FC25A1BA19A4}"/>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A290AB9C-5CB4-5842-996E-DF12EB24D64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9FC72FB3-81B2-6242-B98F-26EBE9961760}"/>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1104162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9D99-5E74-DF42-B356-804582AED4E0}"/>
              </a:ext>
            </a:extLst>
          </p:cNvPr>
          <p:cNvSpPr>
            <a:spLocks noGrp="1"/>
          </p:cNvSpPr>
          <p:nvPr>
            <p:ph type="title"/>
          </p:nvPr>
        </p:nvSpPr>
        <p:spPr>
          <a:xfrm>
            <a:off x="839788" y="365127"/>
            <a:ext cx="10515600"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0829DB1-95F0-7F46-B490-7F5C5748D58E}"/>
              </a:ext>
            </a:extLst>
          </p:cNvPr>
          <p:cNvSpPr>
            <a:spLocks noGrp="1"/>
          </p:cNvSpPr>
          <p:nvPr>
            <p:ph type="body" idx="1"/>
          </p:nvPr>
        </p:nvSpPr>
        <p:spPr>
          <a:xfrm>
            <a:off x="839789" y="1681163"/>
            <a:ext cx="5157787" cy="823912"/>
          </a:xfrm>
        </p:spPr>
        <p:txBody>
          <a:bodyPr anchor="b"/>
          <a:lstStyle>
            <a:lvl1pPr marL="0" indent="0">
              <a:buNone/>
              <a:defRPr sz="2400" b="1">
                <a:solidFill>
                  <a:srgbClr val="28A6E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F9506-7C2C-8847-82DC-6CA6CC4B6F3E}"/>
              </a:ext>
            </a:extLst>
          </p:cNvPr>
          <p:cNvSpPr>
            <a:spLocks noGrp="1"/>
          </p:cNvSpPr>
          <p:nvPr>
            <p:ph sz="half" idx="2"/>
          </p:nvPr>
        </p:nvSpPr>
        <p:spPr>
          <a:xfrm>
            <a:off x="839789" y="2505075"/>
            <a:ext cx="5157787" cy="328966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09FF6-AFB0-9542-ADF1-C7B7DFAE27F2}"/>
              </a:ext>
            </a:extLst>
          </p:cNvPr>
          <p:cNvSpPr>
            <a:spLocks noGrp="1"/>
          </p:cNvSpPr>
          <p:nvPr>
            <p:ph type="body" sz="quarter" idx="3"/>
          </p:nvPr>
        </p:nvSpPr>
        <p:spPr>
          <a:xfrm>
            <a:off x="6172201" y="1681163"/>
            <a:ext cx="5183188" cy="823912"/>
          </a:xfrm>
        </p:spPr>
        <p:txBody>
          <a:bodyPr anchor="b"/>
          <a:lstStyle>
            <a:lvl1pPr marL="0" indent="0">
              <a:buNone/>
              <a:defRPr sz="2400" b="1">
                <a:solidFill>
                  <a:srgbClr val="28A6E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E4ED6-F419-5242-AA90-4D9D9EB4776A}"/>
              </a:ext>
            </a:extLst>
          </p:cNvPr>
          <p:cNvSpPr>
            <a:spLocks noGrp="1"/>
          </p:cNvSpPr>
          <p:nvPr>
            <p:ph sz="quarter" idx="4"/>
          </p:nvPr>
        </p:nvSpPr>
        <p:spPr>
          <a:xfrm>
            <a:off x="6172201" y="2505075"/>
            <a:ext cx="5183188" cy="328966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D1E4368D-347D-4848-B182-CD16BCDC92C2}"/>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3" name="Footer Placeholder 4">
            <a:extLst>
              <a:ext uri="{FF2B5EF4-FFF2-40B4-BE49-F238E27FC236}">
                <a16:creationId xmlns:a16="http://schemas.microsoft.com/office/drawing/2014/main" id="{C78DE158-4AF8-3F4A-BE78-6AB083758A18}"/>
              </a:ext>
            </a:extLst>
          </p:cNvPr>
          <p:cNvSpPr>
            <a:spLocks noGrp="1"/>
          </p:cNvSpPr>
          <p:nvPr>
            <p:ph type="ftr" sz="quarter" idx="11"/>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CBD7C3D1-836F-1D49-AF54-E80530A4C18B}"/>
              </a:ext>
            </a:extLst>
          </p:cNvPr>
          <p:cNvSpPr>
            <a:spLocks noGrp="1"/>
          </p:cNvSpPr>
          <p:nvPr>
            <p:ph type="sldNum" sz="quarter" idx="12"/>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2581762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9A8C-7908-CC4B-B862-462FF4781F61}"/>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Date Placeholder 3">
            <a:extLst>
              <a:ext uri="{FF2B5EF4-FFF2-40B4-BE49-F238E27FC236}">
                <a16:creationId xmlns:a16="http://schemas.microsoft.com/office/drawing/2014/main" id="{837AF7D4-B32D-EB41-A864-B5B37E86267B}"/>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4" name="Footer Placeholder 4">
            <a:extLst>
              <a:ext uri="{FF2B5EF4-FFF2-40B4-BE49-F238E27FC236}">
                <a16:creationId xmlns:a16="http://schemas.microsoft.com/office/drawing/2014/main" id="{E0F37635-4E75-0F4B-8FB5-2E583319E34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5" name="Slide Number Placeholder 5">
            <a:extLst>
              <a:ext uri="{FF2B5EF4-FFF2-40B4-BE49-F238E27FC236}">
                <a16:creationId xmlns:a16="http://schemas.microsoft.com/office/drawing/2014/main" id="{25A37F6B-2D03-2349-BFAD-C1D43608692F}"/>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681811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66F3E-B7F7-4940-A36E-114F1365815C}"/>
              </a:ext>
            </a:extLst>
          </p:cNvPr>
          <p:cNvSpPr>
            <a:spLocks noGrp="1"/>
          </p:cNvSpPr>
          <p:nvPr>
            <p:ph type="dt" sz="half" idx="10"/>
          </p:nvPr>
        </p:nvSpPr>
        <p:spPr/>
        <p:txBody>
          <a:bodyPr/>
          <a:lstStyle/>
          <a:p>
            <a:fld id="{7BCC8B44-1BB3-C44B-84E7-590C78DB5590}" type="datetimeFigureOut">
              <a:rPr lang="en-US" smtClean="0"/>
              <a:t>7/9/2021</a:t>
            </a:fld>
            <a:endParaRPr lang="en-US" dirty="0"/>
          </a:p>
        </p:txBody>
      </p:sp>
      <p:sp>
        <p:nvSpPr>
          <p:cNvPr id="3" name="Footer Placeholder 2">
            <a:extLst>
              <a:ext uri="{FF2B5EF4-FFF2-40B4-BE49-F238E27FC236}">
                <a16:creationId xmlns:a16="http://schemas.microsoft.com/office/drawing/2014/main" id="{99C96937-15A2-EB4D-97D4-6A6DCAB93A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DEAEE4-B883-9D49-8E0D-7E3E236D56BB}"/>
              </a:ext>
            </a:extLst>
          </p:cNvPr>
          <p:cNvSpPr>
            <a:spLocks noGrp="1"/>
          </p:cNvSpPr>
          <p:nvPr>
            <p:ph type="sldNum" sz="quarter" idx="12"/>
          </p:nvPr>
        </p:nvSpPr>
        <p:spPr/>
        <p:txBody>
          <a:bodyPr/>
          <a:lstStyle/>
          <a:p>
            <a:fld id="{4DD70E08-4A13-E843-887E-D535908DFB6C}" type="slidenum">
              <a:rPr lang="en-US" smtClean="0"/>
              <a:t>‹#›</a:t>
            </a:fld>
            <a:endParaRPr lang="en-US" dirty="0"/>
          </a:p>
        </p:txBody>
      </p:sp>
    </p:spTree>
    <p:extLst>
      <p:ext uri="{BB962C8B-B14F-4D97-AF65-F5344CB8AC3E}">
        <p14:creationId xmlns:p14="http://schemas.microsoft.com/office/powerpoint/2010/main" val="487511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F29E-C376-C244-8ED5-8D6B55A832B3}"/>
              </a:ext>
            </a:extLst>
          </p:cNvPr>
          <p:cNvSpPr>
            <a:spLocks noGrp="1"/>
          </p:cNvSpPr>
          <p:nvPr>
            <p:ph type="title"/>
          </p:nvPr>
        </p:nvSpPr>
        <p:spPr>
          <a:xfrm>
            <a:off x="839788" y="457200"/>
            <a:ext cx="3932237" cy="1600200"/>
          </a:xfrm>
        </p:spPr>
        <p:txBody>
          <a:bodyPr anchor="b"/>
          <a:lstStyle>
            <a:lvl1pPr>
              <a:defRPr sz="32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86B0022-3957-F042-9349-2DF8F3AC2653}"/>
              </a:ext>
            </a:extLst>
          </p:cNvPr>
          <p:cNvSpPr>
            <a:spLocks noGrp="1"/>
          </p:cNvSpPr>
          <p:nvPr>
            <p:ph idx="1"/>
          </p:nvPr>
        </p:nvSpPr>
        <p:spPr>
          <a:xfrm>
            <a:off x="5183188" y="987427"/>
            <a:ext cx="6172200" cy="4873625"/>
          </a:xfrm>
        </p:spPr>
        <p:txBody>
          <a:bodyPr/>
          <a:lstStyle>
            <a:lvl1pPr>
              <a:buClr>
                <a:srgbClr val="804BAB"/>
              </a:buClr>
              <a:defRPr sz="3200"/>
            </a:lvl1pPr>
            <a:lvl2pPr>
              <a:buClr>
                <a:srgbClr val="804BAB"/>
              </a:buClr>
              <a:defRPr sz="2800"/>
            </a:lvl2pPr>
            <a:lvl3pPr>
              <a:buClr>
                <a:srgbClr val="804BAB"/>
              </a:buClr>
              <a:defRPr sz="2400"/>
            </a:lvl3pPr>
            <a:lvl4pPr>
              <a:buClr>
                <a:srgbClr val="804BAB"/>
              </a:buClr>
              <a:defRPr sz="2000"/>
            </a:lvl4pPr>
            <a:lvl5pPr>
              <a:buClr>
                <a:srgbClr val="804BAB"/>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21B82-D6E3-8F4F-9B52-9D67B277BA2A}"/>
              </a:ext>
            </a:extLst>
          </p:cNvPr>
          <p:cNvSpPr>
            <a:spLocks noGrp="1"/>
          </p:cNvSpPr>
          <p:nvPr>
            <p:ph type="body" sz="half" idx="2"/>
          </p:nvPr>
        </p:nvSpPr>
        <p:spPr>
          <a:xfrm>
            <a:off x="839788" y="2057400"/>
            <a:ext cx="3932237" cy="3811588"/>
          </a:xfrm>
        </p:spPr>
        <p:txBody>
          <a:bodyPr/>
          <a:lstStyle>
            <a:lvl1pPr marL="0" indent="0">
              <a:buNone/>
              <a:defRPr sz="1600">
                <a:solidFill>
                  <a:srgbClr val="28A6E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0" name="Date Placeholder 3">
            <a:extLst>
              <a:ext uri="{FF2B5EF4-FFF2-40B4-BE49-F238E27FC236}">
                <a16:creationId xmlns:a16="http://schemas.microsoft.com/office/drawing/2014/main" id="{323F8265-480F-C049-9CCF-11E849751461}"/>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6B50A7CB-96E2-C74A-B7A3-338689F66B65}"/>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C49191D9-229C-ED41-8851-FBF9651F4026}"/>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44968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8532-30EA-1542-A5A2-58DC0AB2A13D}"/>
              </a:ext>
            </a:extLst>
          </p:cNvPr>
          <p:cNvSpPr>
            <a:spLocks noGrp="1"/>
          </p:cNvSpPr>
          <p:nvPr>
            <p:ph type="title"/>
          </p:nvPr>
        </p:nvSpPr>
        <p:spPr>
          <a:xfrm>
            <a:off x="839788" y="457200"/>
            <a:ext cx="3932237" cy="1600200"/>
          </a:xfrm>
        </p:spPr>
        <p:txBody>
          <a:bodyPr anchor="b"/>
          <a:lstStyle>
            <a:lvl1pPr>
              <a:defRPr sz="32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9D8448F-E6CC-1C47-835D-7E212C40303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66969776-06C0-F54E-B234-3E423072DE4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0" name="Date Placeholder 3">
            <a:extLst>
              <a:ext uri="{FF2B5EF4-FFF2-40B4-BE49-F238E27FC236}">
                <a16:creationId xmlns:a16="http://schemas.microsoft.com/office/drawing/2014/main" id="{81F54B83-62ED-E04C-AE9E-A72F67685AA0}"/>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8CCDED62-F1B7-C04C-9DBA-C324C0FBD873}"/>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29CD9F5D-39EB-0A48-84AC-2FFF625E2D8F}"/>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605893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ED0D-9468-D344-A314-35C57853074B}"/>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E980C2C1-F0C3-D94F-A143-CB1F4BDB65BE}"/>
              </a:ext>
            </a:extLst>
          </p:cNvPr>
          <p:cNvSpPr>
            <a:spLocks noGrp="1"/>
          </p:cNvSpPr>
          <p:nvPr>
            <p:ph type="body" orient="vert" idx="1"/>
          </p:nvPr>
        </p:nvSpPr>
        <p:spPr>
          <a:xfrm>
            <a:off x="838200" y="1825625"/>
            <a:ext cx="10515600" cy="4072052"/>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F65FBAFE-5835-074D-A1AC-3DD9B3BAAD13}"/>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561C02D7-41AC-5D48-89A2-836422135F4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0C56D253-C4D0-E946-B5FE-08428B330905}"/>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153515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D7E04-9827-5447-BD74-AF920202945E}"/>
              </a:ext>
            </a:extLst>
          </p:cNvPr>
          <p:cNvSpPr>
            <a:spLocks noGrp="1"/>
          </p:cNvSpPr>
          <p:nvPr>
            <p:ph type="title" orient="vert"/>
          </p:nvPr>
        </p:nvSpPr>
        <p:spPr>
          <a:xfrm>
            <a:off x="8724901" y="365125"/>
            <a:ext cx="2628900" cy="5450884"/>
          </a:xfrm>
        </p:spPr>
        <p:txBody>
          <a:bodyPr vert="eaVert"/>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90D45C1-4173-8640-9C03-E525C55FEEF7}"/>
              </a:ext>
            </a:extLst>
          </p:cNvPr>
          <p:cNvSpPr>
            <a:spLocks noGrp="1"/>
          </p:cNvSpPr>
          <p:nvPr>
            <p:ph type="body" orient="vert" idx="1"/>
          </p:nvPr>
        </p:nvSpPr>
        <p:spPr>
          <a:xfrm>
            <a:off x="838201" y="365125"/>
            <a:ext cx="7734300" cy="5450884"/>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E8CF9A1A-9DC4-1A4E-ABB4-D59DB4C65E56}"/>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E0EC0639-5161-7F4C-A138-C206DA397DF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8FCCE95C-ADB2-EC4B-83D1-977A3F09F401}"/>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4117741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Title slide+pattern1">
    <p:bg>
      <p:bgPr>
        <a:solidFill>
          <a:schemeClr val="bg1"/>
        </a:solidFill>
        <a:effectLst/>
      </p:bgPr>
    </p:bg>
    <p:spTree>
      <p:nvGrpSpPr>
        <p:cNvPr id="1" name=""/>
        <p:cNvGrpSpPr/>
        <p:nvPr/>
      </p:nvGrpSpPr>
      <p:grpSpPr>
        <a:xfrm>
          <a:off x="0" y="0"/>
          <a:ext cx="0" cy="0"/>
          <a:chOff x="0" y="0"/>
          <a:chExt cx="0" cy="0"/>
        </a:xfrm>
      </p:grpSpPr>
      <p:pic>
        <p:nvPicPr>
          <p:cNvPr id="4" name="Picture 3" descr="Patient Impact People 20_SM.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7299" b="33566"/>
          <a:stretch/>
        </p:blipFill>
        <p:spPr>
          <a:xfrm>
            <a:off x="1243565" y="1"/>
            <a:ext cx="12192000" cy="3606977"/>
          </a:xfrm>
          <a:prstGeom prst="rect">
            <a:avLst/>
          </a:prstGeom>
        </p:spPr>
      </p:pic>
      <p:pic>
        <p:nvPicPr>
          <p:cNvPr id="113" name="Picture 112"/>
          <p:cNvPicPr>
            <a:picLocks noChangeAspect="1"/>
          </p:cNvPicPr>
          <p:nvPr userDrawn="1"/>
        </p:nvPicPr>
        <p:blipFill rotWithShape="1">
          <a:blip r:embed="rId3" cstate="print"/>
          <a:srcRect l="-4440" t="-4440" r="-4440" b="-4440"/>
          <a:stretch/>
        </p:blipFill>
        <p:spPr>
          <a:xfrm>
            <a:off x="1133329" y="5447338"/>
            <a:ext cx="2519680" cy="536129"/>
          </a:xfrm>
          <a:prstGeom prst="rect">
            <a:avLst/>
          </a:prstGeom>
          <a:solidFill>
            <a:schemeClr val="bg1"/>
          </a:solidFill>
        </p:spPr>
      </p:pic>
      <p:sp>
        <p:nvSpPr>
          <p:cNvPr id="121" name="Subtitle 2"/>
          <p:cNvSpPr>
            <a:spLocks noGrp="1"/>
          </p:cNvSpPr>
          <p:nvPr>
            <p:ph type="subTitle" idx="1" hasCustomPrompt="1"/>
          </p:nvPr>
        </p:nvSpPr>
        <p:spPr>
          <a:xfrm>
            <a:off x="1250952" y="4656758"/>
            <a:ext cx="9683749" cy="551589"/>
          </a:xfrm>
        </p:spPr>
        <p:txBody>
          <a:bodyPr anchor="b"/>
          <a:lstStyle>
            <a:lvl1pPr marL="0" indent="0" algn="l">
              <a:spcAft>
                <a:spcPts val="0"/>
              </a:spcAft>
              <a:buNone/>
              <a:defRPr sz="1400" b="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 name and date</a:t>
            </a:r>
          </a:p>
        </p:txBody>
      </p:sp>
      <p:grpSp>
        <p:nvGrpSpPr>
          <p:cNvPr id="122" name="Group 1"/>
          <p:cNvGrpSpPr>
            <a:grpSpLocks/>
          </p:cNvGrpSpPr>
          <p:nvPr userDrawn="1"/>
        </p:nvGrpSpPr>
        <p:grpSpPr bwMode="auto">
          <a:xfrm>
            <a:off x="8653627" y="5418645"/>
            <a:ext cx="2476756" cy="455900"/>
            <a:chOff x="2067" y="2109"/>
            <a:chExt cx="2461" cy="604"/>
          </a:xfrm>
        </p:grpSpPr>
        <p:sp>
          <p:nvSpPr>
            <p:cNvPr id="123" name="Freeform 2"/>
            <p:cNvSpPr>
              <a:spLocks noChangeArrowheads="1"/>
            </p:cNvSpPr>
            <p:nvPr/>
          </p:nvSpPr>
          <p:spPr bwMode="auto">
            <a:xfrm>
              <a:off x="2066" y="2109"/>
              <a:ext cx="2305" cy="605"/>
            </a:xfrm>
            <a:custGeom>
              <a:avLst/>
              <a:gdLst>
                <a:gd name="T0" fmla="*/ 1 w 10171"/>
                <a:gd name="T1" fmla="*/ 194 h 2671"/>
                <a:gd name="T2" fmla="*/ 85 w 10171"/>
                <a:gd name="T3" fmla="*/ 180 h 2671"/>
                <a:gd name="T4" fmla="*/ 208 w 10171"/>
                <a:gd name="T5" fmla="*/ 486 h 2671"/>
                <a:gd name="T6" fmla="*/ 330 w 10171"/>
                <a:gd name="T7" fmla="*/ 180 h 2671"/>
                <a:gd name="T8" fmla="*/ 414 w 10171"/>
                <a:gd name="T9" fmla="*/ 194 h 2671"/>
                <a:gd name="T10" fmla="*/ 208 w 10171"/>
                <a:gd name="T11" fmla="*/ 600 h 2671"/>
                <a:gd name="T12" fmla="*/ 520 w 10171"/>
                <a:gd name="T13" fmla="*/ 0 h 2671"/>
                <a:gd name="T14" fmla="*/ 520 w 10171"/>
                <a:gd name="T15" fmla="*/ 115 h 2671"/>
                <a:gd name="T16" fmla="*/ 520 w 10171"/>
                <a:gd name="T17" fmla="*/ 0 h 2671"/>
                <a:gd name="T18" fmla="*/ 1005 w 10171"/>
                <a:gd name="T19" fmla="*/ 58 h 2671"/>
                <a:gd name="T20" fmla="*/ 1120 w 10171"/>
                <a:gd name="T21" fmla="*/ 58 h 2671"/>
                <a:gd name="T22" fmla="*/ 553 w 10171"/>
                <a:gd name="T23" fmla="*/ 180 h 2671"/>
                <a:gd name="T24" fmla="*/ 473 w 10171"/>
                <a:gd name="T25" fmla="*/ 194 h 2671"/>
                <a:gd name="T26" fmla="*/ 487 w 10171"/>
                <a:gd name="T27" fmla="*/ 596 h 2671"/>
                <a:gd name="T28" fmla="*/ 567 w 10171"/>
                <a:gd name="T29" fmla="*/ 582 h 2671"/>
                <a:gd name="T30" fmla="*/ 553 w 10171"/>
                <a:gd name="T31" fmla="*/ 180 h 2671"/>
                <a:gd name="T32" fmla="*/ 1030 w 10171"/>
                <a:gd name="T33" fmla="*/ 180 h 2671"/>
                <a:gd name="T34" fmla="*/ 1015 w 10171"/>
                <a:gd name="T35" fmla="*/ 582 h 2671"/>
                <a:gd name="T36" fmla="*/ 1095 w 10171"/>
                <a:gd name="T37" fmla="*/ 596 h 2671"/>
                <a:gd name="T38" fmla="*/ 1110 w 10171"/>
                <a:gd name="T39" fmla="*/ 194 h 2671"/>
                <a:gd name="T40" fmla="*/ 1601 w 10171"/>
                <a:gd name="T41" fmla="*/ 582 h 2671"/>
                <a:gd name="T42" fmla="*/ 1681 w 10171"/>
                <a:gd name="T43" fmla="*/ 596 h 2671"/>
                <a:gd name="T44" fmla="*/ 1696 w 10171"/>
                <a:gd name="T45" fmla="*/ 268 h 2671"/>
                <a:gd name="T46" fmla="*/ 1857 w 10171"/>
                <a:gd name="T47" fmla="*/ 369 h 2671"/>
                <a:gd name="T48" fmla="*/ 1872 w 10171"/>
                <a:gd name="T49" fmla="*/ 596 h 2671"/>
                <a:gd name="T50" fmla="*/ 1952 w 10171"/>
                <a:gd name="T51" fmla="*/ 582 h 2671"/>
                <a:gd name="T52" fmla="*/ 1774 w 10171"/>
                <a:gd name="T53" fmla="*/ 166 h 2671"/>
                <a:gd name="T54" fmla="*/ 1601 w 10171"/>
                <a:gd name="T55" fmla="*/ 253 h 2671"/>
                <a:gd name="T56" fmla="*/ 2254 w 10171"/>
                <a:gd name="T57" fmla="*/ 258 h 2671"/>
                <a:gd name="T58" fmla="*/ 2268 w 10171"/>
                <a:gd name="T59" fmla="*/ 195 h 2671"/>
                <a:gd name="T60" fmla="*/ 2152 w 10171"/>
                <a:gd name="T61" fmla="*/ 180 h 2671"/>
                <a:gd name="T62" fmla="*/ 2137 w 10171"/>
                <a:gd name="T63" fmla="*/ 68 h 2671"/>
                <a:gd name="T64" fmla="*/ 2057 w 10171"/>
                <a:gd name="T65" fmla="*/ 83 h 2671"/>
                <a:gd name="T66" fmla="*/ 2003 w 10171"/>
                <a:gd name="T67" fmla="*/ 180 h 2671"/>
                <a:gd name="T68" fmla="*/ 1989 w 10171"/>
                <a:gd name="T69" fmla="*/ 243 h 2671"/>
                <a:gd name="T70" fmla="*/ 2057 w 10171"/>
                <a:gd name="T71" fmla="*/ 258 h 2671"/>
                <a:gd name="T72" fmla="*/ 2090 w 10171"/>
                <a:gd name="T73" fmla="*/ 562 h 2671"/>
                <a:gd name="T74" fmla="*/ 2298 w 10171"/>
                <a:gd name="T75" fmla="*/ 556 h 2671"/>
                <a:gd name="T76" fmla="*/ 2267 w 10171"/>
                <a:gd name="T77" fmla="*/ 497 h 2671"/>
                <a:gd name="T78" fmla="*/ 2181 w 10171"/>
                <a:gd name="T79" fmla="*/ 513 h 2671"/>
                <a:gd name="T80" fmla="*/ 2152 w 10171"/>
                <a:gd name="T81" fmla="*/ 258 h 2671"/>
                <a:gd name="T82" fmla="*/ 1446 w 10171"/>
                <a:gd name="T83" fmla="*/ 419 h 2671"/>
                <a:gd name="T84" fmla="*/ 1373 w 10171"/>
                <a:gd name="T85" fmla="*/ 523 h 2671"/>
                <a:gd name="T86" fmla="*/ 1492 w 10171"/>
                <a:gd name="T87" fmla="*/ 486 h 2671"/>
                <a:gd name="T88" fmla="*/ 1521 w 10171"/>
                <a:gd name="T89" fmla="*/ 545 h 2671"/>
                <a:gd name="T90" fmla="*/ 1179 w 10171"/>
                <a:gd name="T91" fmla="*/ 385 h 2671"/>
                <a:gd name="T92" fmla="*/ 1537 w 10171"/>
                <a:gd name="T93" fmla="*/ 326 h 2671"/>
                <a:gd name="T94" fmla="*/ 1449 w 10171"/>
                <a:gd name="T95" fmla="*/ 324 h 2671"/>
                <a:gd name="T96" fmla="*/ 1277 w 10171"/>
                <a:gd name="T97" fmla="*/ 343 h 2671"/>
                <a:gd name="T98" fmla="*/ 1449 w 10171"/>
                <a:gd name="T99" fmla="*/ 324 h 2671"/>
                <a:gd name="T100" fmla="*/ 954 w 10171"/>
                <a:gd name="T101" fmla="*/ 581 h 2671"/>
                <a:gd name="T102" fmla="*/ 939 w 10171"/>
                <a:gd name="T103" fmla="*/ 514 h 2671"/>
                <a:gd name="T104" fmla="*/ 924 w 10171"/>
                <a:gd name="T105" fmla="*/ 283 h 2671"/>
                <a:gd name="T106" fmla="*/ 892 w 10171"/>
                <a:gd name="T107" fmla="*/ 180 h 2671"/>
                <a:gd name="T108" fmla="*/ 647 w 10171"/>
                <a:gd name="T109" fmla="*/ 195 h 2671"/>
                <a:gd name="T110" fmla="*/ 661 w 10171"/>
                <a:gd name="T111" fmla="*/ 262 h 2671"/>
                <a:gd name="T112" fmla="*/ 668 w 10171"/>
                <a:gd name="T113" fmla="*/ 477 h 2671"/>
                <a:gd name="T114" fmla="*/ 694 w 10171"/>
                <a:gd name="T115" fmla="*/ 596 h 26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71" h="2671">
                  <a:moveTo>
                    <a:pt x="713" y="2556"/>
                  </a:moveTo>
                  <a:cubicBezTo>
                    <a:pt x="229" y="1984"/>
                    <a:pt x="7" y="869"/>
                    <a:pt x="5" y="855"/>
                  </a:cubicBezTo>
                  <a:cubicBezTo>
                    <a:pt x="0" y="828"/>
                    <a:pt x="12" y="795"/>
                    <a:pt x="62" y="795"/>
                  </a:cubicBezTo>
                  <a:lnTo>
                    <a:pt x="375" y="795"/>
                  </a:lnTo>
                  <a:cubicBezTo>
                    <a:pt x="407" y="795"/>
                    <a:pt x="427" y="811"/>
                    <a:pt x="434" y="842"/>
                  </a:cubicBezTo>
                  <a:cubicBezTo>
                    <a:pt x="560" y="1428"/>
                    <a:pt x="801" y="1989"/>
                    <a:pt x="916" y="2147"/>
                  </a:cubicBezTo>
                  <a:cubicBezTo>
                    <a:pt x="1031" y="1989"/>
                    <a:pt x="1272" y="1428"/>
                    <a:pt x="1398" y="842"/>
                  </a:cubicBezTo>
                  <a:cubicBezTo>
                    <a:pt x="1405" y="811"/>
                    <a:pt x="1425" y="795"/>
                    <a:pt x="1457" y="795"/>
                  </a:cubicBezTo>
                  <a:lnTo>
                    <a:pt x="1769" y="795"/>
                  </a:lnTo>
                  <a:cubicBezTo>
                    <a:pt x="1820" y="795"/>
                    <a:pt x="1832" y="828"/>
                    <a:pt x="1827" y="855"/>
                  </a:cubicBezTo>
                  <a:cubicBezTo>
                    <a:pt x="1824" y="869"/>
                    <a:pt x="1603" y="1984"/>
                    <a:pt x="1118" y="2556"/>
                  </a:cubicBezTo>
                  <a:cubicBezTo>
                    <a:pt x="1064" y="2619"/>
                    <a:pt x="1000" y="2651"/>
                    <a:pt x="916" y="2651"/>
                  </a:cubicBezTo>
                  <a:cubicBezTo>
                    <a:pt x="832" y="2651"/>
                    <a:pt x="767" y="2619"/>
                    <a:pt x="713" y="2556"/>
                  </a:cubicBezTo>
                  <a:close/>
                  <a:moveTo>
                    <a:pt x="2295" y="0"/>
                  </a:moveTo>
                  <a:cubicBezTo>
                    <a:pt x="2154" y="0"/>
                    <a:pt x="2041" y="114"/>
                    <a:pt x="2041" y="254"/>
                  </a:cubicBezTo>
                  <a:cubicBezTo>
                    <a:pt x="2041" y="394"/>
                    <a:pt x="2154" y="508"/>
                    <a:pt x="2295" y="508"/>
                  </a:cubicBezTo>
                  <a:cubicBezTo>
                    <a:pt x="2435" y="508"/>
                    <a:pt x="2548" y="394"/>
                    <a:pt x="2548" y="254"/>
                  </a:cubicBezTo>
                  <a:cubicBezTo>
                    <a:pt x="2548" y="114"/>
                    <a:pt x="2435" y="0"/>
                    <a:pt x="2295" y="0"/>
                  </a:cubicBezTo>
                  <a:close/>
                  <a:moveTo>
                    <a:pt x="4690" y="0"/>
                  </a:moveTo>
                  <a:cubicBezTo>
                    <a:pt x="4549" y="0"/>
                    <a:pt x="4436" y="114"/>
                    <a:pt x="4436" y="254"/>
                  </a:cubicBezTo>
                  <a:cubicBezTo>
                    <a:pt x="4436" y="394"/>
                    <a:pt x="4549" y="508"/>
                    <a:pt x="4690" y="508"/>
                  </a:cubicBezTo>
                  <a:cubicBezTo>
                    <a:pt x="4830" y="508"/>
                    <a:pt x="4943" y="394"/>
                    <a:pt x="4943" y="254"/>
                  </a:cubicBezTo>
                  <a:cubicBezTo>
                    <a:pt x="4943" y="114"/>
                    <a:pt x="4830" y="0"/>
                    <a:pt x="4690" y="0"/>
                  </a:cubicBezTo>
                  <a:close/>
                  <a:moveTo>
                    <a:pt x="2438" y="795"/>
                  </a:moveTo>
                  <a:lnTo>
                    <a:pt x="2151" y="795"/>
                  </a:lnTo>
                  <a:cubicBezTo>
                    <a:pt x="2107" y="795"/>
                    <a:pt x="2085" y="816"/>
                    <a:pt x="2085" y="857"/>
                  </a:cubicBezTo>
                  <a:lnTo>
                    <a:pt x="2085" y="2570"/>
                  </a:lnTo>
                  <a:cubicBezTo>
                    <a:pt x="2085" y="2612"/>
                    <a:pt x="2107" y="2633"/>
                    <a:pt x="2151" y="2633"/>
                  </a:cubicBezTo>
                  <a:lnTo>
                    <a:pt x="2438" y="2633"/>
                  </a:lnTo>
                  <a:cubicBezTo>
                    <a:pt x="2482" y="2633"/>
                    <a:pt x="2504" y="2612"/>
                    <a:pt x="2504" y="2570"/>
                  </a:cubicBezTo>
                  <a:lnTo>
                    <a:pt x="2504" y="857"/>
                  </a:lnTo>
                  <a:cubicBezTo>
                    <a:pt x="2504" y="816"/>
                    <a:pt x="2482" y="795"/>
                    <a:pt x="2438" y="795"/>
                  </a:cubicBezTo>
                  <a:close/>
                  <a:moveTo>
                    <a:pt x="4833" y="795"/>
                  </a:moveTo>
                  <a:lnTo>
                    <a:pt x="4546" y="795"/>
                  </a:lnTo>
                  <a:cubicBezTo>
                    <a:pt x="4502" y="795"/>
                    <a:pt x="4480" y="816"/>
                    <a:pt x="4480" y="857"/>
                  </a:cubicBezTo>
                  <a:lnTo>
                    <a:pt x="4480" y="2570"/>
                  </a:lnTo>
                  <a:cubicBezTo>
                    <a:pt x="4480" y="2612"/>
                    <a:pt x="4502" y="2633"/>
                    <a:pt x="4546" y="2633"/>
                  </a:cubicBezTo>
                  <a:lnTo>
                    <a:pt x="4833" y="2633"/>
                  </a:lnTo>
                  <a:cubicBezTo>
                    <a:pt x="4877" y="2633"/>
                    <a:pt x="4899" y="2612"/>
                    <a:pt x="4899" y="2570"/>
                  </a:cubicBezTo>
                  <a:lnTo>
                    <a:pt x="4899" y="857"/>
                  </a:lnTo>
                  <a:cubicBezTo>
                    <a:pt x="4899" y="816"/>
                    <a:pt x="4877" y="795"/>
                    <a:pt x="4833" y="795"/>
                  </a:cubicBezTo>
                  <a:close/>
                  <a:moveTo>
                    <a:pt x="7065" y="2570"/>
                  </a:moveTo>
                  <a:cubicBezTo>
                    <a:pt x="7065" y="2612"/>
                    <a:pt x="7087" y="2633"/>
                    <a:pt x="7131" y="2633"/>
                  </a:cubicBezTo>
                  <a:lnTo>
                    <a:pt x="7418" y="2633"/>
                  </a:lnTo>
                  <a:cubicBezTo>
                    <a:pt x="7462" y="2633"/>
                    <a:pt x="7484" y="2612"/>
                    <a:pt x="7484" y="2570"/>
                  </a:cubicBezTo>
                  <a:lnTo>
                    <a:pt x="7484" y="1185"/>
                  </a:lnTo>
                  <a:cubicBezTo>
                    <a:pt x="7570" y="1126"/>
                    <a:pt x="7838" y="1036"/>
                    <a:pt x="8033" y="1151"/>
                  </a:cubicBezTo>
                  <a:cubicBezTo>
                    <a:pt x="8151" y="1220"/>
                    <a:pt x="8195" y="1408"/>
                    <a:pt x="8194" y="1629"/>
                  </a:cubicBezTo>
                  <a:lnTo>
                    <a:pt x="8194" y="2570"/>
                  </a:lnTo>
                  <a:cubicBezTo>
                    <a:pt x="8194" y="2612"/>
                    <a:pt x="8216" y="2633"/>
                    <a:pt x="8261" y="2633"/>
                  </a:cubicBezTo>
                  <a:lnTo>
                    <a:pt x="8548" y="2633"/>
                  </a:lnTo>
                  <a:cubicBezTo>
                    <a:pt x="8592" y="2633"/>
                    <a:pt x="8614" y="2612"/>
                    <a:pt x="8614" y="2570"/>
                  </a:cubicBezTo>
                  <a:lnTo>
                    <a:pt x="8614" y="1599"/>
                  </a:lnTo>
                  <a:cubicBezTo>
                    <a:pt x="8614" y="1026"/>
                    <a:pt x="8351" y="736"/>
                    <a:pt x="7827" y="732"/>
                  </a:cubicBezTo>
                  <a:cubicBezTo>
                    <a:pt x="7572" y="730"/>
                    <a:pt x="7291" y="828"/>
                    <a:pt x="7142" y="956"/>
                  </a:cubicBezTo>
                  <a:cubicBezTo>
                    <a:pt x="7091" y="1001"/>
                    <a:pt x="7065" y="1055"/>
                    <a:pt x="7065" y="1118"/>
                  </a:cubicBezTo>
                  <a:lnTo>
                    <a:pt x="7065" y="2570"/>
                  </a:lnTo>
                  <a:close/>
                  <a:moveTo>
                    <a:pt x="9945" y="1137"/>
                  </a:moveTo>
                  <a:cubicBezTo>
                    <a:pt x="9986" y="1137"/>
                    <a:pt x="10007" y="1115"/>
                    <a:pt x="10007" y="1071"/>
                  </a:cubicBezTo>
                  <a:lnTo>
                    <a:pt x="10007" y="860"/>
                  </a:lnTo>
                  <a:cubicBezTo>
                    <a:pt x="10007" y="816"/>
                    <a:pt x="9986" y="795"/>
                    <a:pt x="9945" y="795"/>
                  </a:cubicBezTo>
                  <a:lnTo>
                    <a:pt x="9496" y="795"/>
                  </a:lnTo>
                  <a:lnTo>
                    <a:pt x="9496" y="365"/>
                  </a:lnTo>
                  <a:cubicBezTo>
                    <a:pt x="9496" y="323"/>
                    <a:pt x="9474" y="302"/>
                    <a:pt x="9430" y="302"/>
                  </a:cubicBezTo>
                  <a:lnTo>
                    <a:pt x="9143" y="302"/>
                  </a:lnTo>
                  <a:cubicBezTo>
                    <a:pt x="9099" y="302"/>
                    <a:pt x="9076" y="323"/>
                    <a:pt x="9076" y="365"/>
                  </a:cubicBezTo>
                  <a:lnTo>
                    <a:pt x="9076" y="795"/>
                  </a:lnTo>
                  <a:lnTo>
                    <a:pt x="8837" y="795"/>
                  </a:lnTo>
                  <a:cubicBezTo>
                    <a:pt x="8796" y="795"/>
                    <a:pt x="8775" y="816"/>
                    <a:pt x="8775" y="860"/>
                  </a:cubicBezTo>
                  <a:lnTo>
                    <a:pt x="8775" y="1071"/>
                  </a:lnTo>
                  <a:cubicBezTo>
                    <a:pt x="8775" y="1115"/>
                    <a:pt x="8796" y="1137"/>
                    <a:pt x="8837" y="1137"/>
                  </a:cubicBezTo>
                  <a:lnTo>
                    <a:pt x="9076" y="1137"/>
                  </a:lnTo>
                  <a:lnTo>
                    <a:pt x="9076" y="2019"/>
                  </a:lnTo>
                  <a:cubicBezTo>
                    <a:pt x="9076" y="2281"/>
                    <a:pt x="9174" y="2426"/>
                    <a:pt x="9224" y="2482"/>
                  </a:cubicBezTo>
                  <a:cubicBezTo>
                    <a:pt x="9273" y="2538"/>
                    <a:pt x="9397" y="2663"/>
                    <a:pt x="9650" y="2662"/>
                  </a:cubicBezTo>
                  <a:cubicBezTo>
                    <a:pt x="9876" y="2662"/>
                    <a:pt x="10061" y="2537"/>
                    <a:pt x="10140" y="2456"/>
                  </a:cubicBezTo>
                  <a:cubicBezTo>
                    <a:pt x="10170" y="2424"/>
                    <a:pt x="10165" y="2406"/>
                    <a:pt x="10148" y="2384"/>
                  </a:cubicBezTo>
                  <a:cubicBezTo>
                    <a:pt x="10144" y="2378"/>
                    <a:pt x="10004" y="2195"/>
                    <a:pt x="10004" y="2195"/>
                  </a:cubicBezTo>
                  <a:cubicBezTo>
                    <a:pt x="9983" y="2167"/>
                    <a:pt x="9947" y="2168"/>
                    <a:pt x="9926" y="2188"/>
                  </a:cubicBezTo>
                  <a:cubicBezTo>
                    <a:pt x="9876" y="2229"/>
                    <a:pt x="9769" y="2321"/>
                    <a:pt x="9624" y="2267"/>
                  </a:cubicBezTo>
                  <a:cubicBezTo>
                    <a:pt x="9518" y="2228"/>
                    <a:pt x="9496" y="2110"/>
                    <a:pt x="9496" y="2022"/>
                  </a:cubicBezTo>
                  <a:lnTo>
                    <a:pt x="9496" y="1137"/>
                  </a:lnTo>
                  <a:lnTo>
                    <a:pt x="9945" y="1137"/>
                  </a:lnTo>
                  <a:close/>
                  <a:moveTo>
                    <a:pt x="6381" y="1849"/>
                  </a:moveTo>
                  <a:lnTo>
                    <a:pt x="5616" y="1849"/>
                  </a:lnTo>
                  <a:cubicBezTo>
                    <a:pt x="5616" y="2093"/>
                    <a:pt x="5784" y="2309"/>
                    <a:pt x="6057" y="2309"/>
                  </a:cubicBezTo>
                  <a:cubicBezTo>
                    <a:pt x="6224" y="2309"/>
                    <a:pt x="6373" y="2252"/>
                    <a:pt x="6506" y="2136"/>
                  </a:cubicBezTo>
                  <a:cubicBezTo>
                    <a:pt x="6550" y="2092"/>
                    <a:pt x="6582" y="2142"/>
                    <a:pt x="6583" y="2144"/>
                  </a:cubicBezTo>
                  <a:cubicBezTo>
                    <a:pt x="6583" y="2144"/>
                    <a:pt x="6712" y="2327"/>
                    <a:pt x="6730" y="2351"/>
                  </a:cubicBezTo>
                  <a:cubicBezTo>
                    <a:pt x="6735" y="2359"/>
                    <a:pt x="6741" y="2379"/>
                    <a:pt x="6712" y="2408"/>
                  </a:cubicBezTo>
                  <a:cubicBezTo>
                    <a:pt x="6538" y="2583"/>
                    <a:pt x="6316" y="2670"/>
                    <a:pt x="6046" y="2670"/>
                  </a:cubicBezTo>
                  <a:cubicBezTo>
                    <a:pt x="5489" y="2670"/>
                    <a:pt x="5204" y="2215"/>
                    <a:pt x="5204" y="1699"/>
                  </a:cubicBezTo>
                  <a:cubicBezTo>
                    <a:pt x="5204" y="1079"/>
                    <a:pt x="5601" y="732"/>
                    <a:pt x="6053" y="732"/>
                  </a:cubicBezTo>
                  <a:cubicBezTo>
                    <a:pt x="6443" y="732"/>
                    <a:pt x="6782" y="1029"/>
                    <a:pt x="6782" y="1441"/>
                  </a:cubicBezTo>
                  <a:cubicBezTo>
                    <a:pt x="6782" y="1713"/>
                    <a:pt x="6648" y="1849"/>
                    <a:pt x="6381" y="1849"/>
                  </a:cubicBezTo>
                  <a:close/>
                  <a:moveTo>
                    <a:pt x="6395" y="1430"/>
                  </a:moveTo>
                  <a:cubicBezTo>
                    <a:pt x="6395" y="1287"/>
                    <a:pt x="6306" y="1074"/>
                    <a:pt x="6038" y="1074"/>
                  </a:cubicBezTo>
                  <a:cubicBezTo>
                    <a:pt x="5937" y="1074"/>
                    <a:pt x="5675" y="1113"/>
                    <a:pt x="5634" y="1515"/>
                  </a:cubicBezTo>
                  <a:lnTo>
                    <a:pt x="6318" y="1515"/>
                  </a:lnTo>
                  <a:cubicBezTo>
                    <a:pt x="6370" y="1515"/>
                    <a:pt x="6395" y="1486"/>
                    <a:pt x="6395" y="1430"/>
                  </a:cubicBezTo>
                  <a:close/>
                  <a:moveTo>
                    <a:pt x="4145" y="2633"/>
                  </a:moveTo>
                  <a:cubicBezTo>
                    <a:pt x="4187" y="2633"/>
                    <a:pt x="4208" y="2611"/>
                    <a:pt x="4208" y="2567"/>
                  </a:cubicBezTo>
                  <a:lnTo>
                    <a:pt x="4208" y="2335"/>
                  </a:lnTo>
                  <a:cubicBezTo>
                    <a:pt x="4208" y="2291"/>
                    <a:pt x="4187" y="2269"/>
                    <a:pt x="4145" y="2269"/>
                  </a:cubicBezTo>
                  <a:lnTo>
                    <a:pt x="3277" y="2269"/>
                  </a:lnTo>
                  <a:cubicBezTo>
                    <a:pt x="3360" y="2057"/>
                    <a:pt x="3895" y="1542"/>
                    <a:pt x="4079" y="1249"/>
                  </a:cubicBezTo>
                  <a:cubicBezTo>
                    <a:pt x="4147" y="1140"/>
                    <a:pt x="4182" y="1056"/>
                    <a:pt x="4182" y="1001"/>
                  </a:cubicBezTo>
                  <a:cubicBezTo>
                    <a:pt x="4182" y="937"/>
                    <a:pt x="4151" y="795"/>
                    <a:pt x="3935" y="795"/>
                  </a:cubicBezTo>
                  <a:lnTo>
                    <a:pt x="2916" y="795"/>
                  </a:lnTo>
                  <a:cubicBezTo>
                    <a:pt x="2874" y="795"/>
                    <a:pt x="2854" y="817"/>
                    <a:pt x="2854" y="861"/>
                  </a:cubicBezTo>
                  <a:lnTo>
                    <a:pt x="2854" y="1089"/>
                  </a:lnTo>
                  <a:cubicBezTo>
                    <a:pt x="2854" y="1133"/>
                    <a:pt x="2874" y="1155"/>
                    <a:pt x="2916" y="1155"/>
                  </a:cubicBezTo>
                  <a:lnTo>
                    <a:pt x="3693" y="1155"/>
                  </a:lnTo>
                  <a:cubicBezTo>
                    <a:pt x="3654" y="1230"/>
                    <a:pt x="3139" y="1779"/>
                    <a:pt x="2948" y="2107"/>
                  </a:cubicBezTo>
                  <a:cubicBezTo>
                    <a:pt x="2897" y="2193"/>
                    <a:pt x="2828" y="2330"/>
                    <a:pt x="2828" y="2434"/>
                  </a:cubicBezTo>
                  <a:cubicBezTo>
                    <a:pt x="2828" y="2567"/>
                    <a:pt x="2907" y="2633"/>
                    <a:pt x="3064" y="2633"/>
                  </a:cubicBezTo>
                  <a:lnTo>
                    <a:pt x="4145" y="2633"/>
                  </a:lnTo>
                  <a:close/>
                </a:path>
              </a:pathLst>
            </a:custGeom>
            <a:solidFill>
              <a:srgbClr val="FF4E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latin typeface="Arial" charset="0"/>
              </a:endParaRPr>
            </a:p>
          </p:txBody>
        </p:sp>
        <p:sp>
          <p:nvSpPr>
            <p:cNvPr id="124" name="Freeform 3"/>
            <p:cNvSpPr>
              <a:spLocks noChangeArrowheads="1"/>
            </p:cNvSpPr>
            <p:nvPr/>
          </p:nvSpPr>
          <p:spPr bwMode="auto">
            <a:xfrm>
              <a:off x="4414" y="2642"/>
              <a:ext cx="114" cy="63"/>
            </a:xfrm>
            <a:custGeom>
              <a:avLst/>
              <a:gdLst>
                <a:gd name="T0" fmla="*/ 50 w 507"/>
                <a:gd name="T1" fmla="*/ 0 h 282"/>
                <a:gd name="T2" fmla="*/ 49 w 507"/>
                <a:gd name="T3" fmla="*/ 7 h 282"/>
                <a:gd name="T4" fmla="*/ 29 w 507"/>
                <a:gd name="T5" fmla="*/ 7 h 282"/>
                <a:gd name="T6" fmla="*/ 29 w 507"/>
                <a:gd name="T7" fmla="*/ 63 h 282"/>
                <a:gd name="T8" fmla="*/ 20 w 507"/>
                <a:gd name="T9" fmla="*/ 63 h 282"/>
                <a:gd name="T10" fmla="*/ 20 w 507"/>
                <a:gd name="T11" fmla="*/ 7 h 282"/>
                <a:gd name="T12" fmla="*/ 0 w 507"/>
                <a:gd name="T13" fmla="*/ 7 h 282"/>
                <a:gd name="T14" fmla="*/ 1 w 507"/>
                <a:gd name="T15" fmla="*/ 0 h 282"/>
                <a:gd name="T16" fmla="*/ 50 w 507"/>
                <a:gd name="T17" fmla="*/ 0 h 282"/>
                <a:gd name="T18" fmla="*/ 68 w 507"/>
                <a:gd name="T19" fmla="*/ 0 h 282"/>
                <a:gd name="T20" fmla="*/ 87 w 507"/>
                <a:gd name="T21" fmla="*/ 38 h 282"/>
                <a:gd name="T22" fmla="*/ 105 w 507"/>
                <a:gd name="T23" fmla="*/ 0 h 282"/>
                <a:gd name="T24" fmla="*/ 114 w 507"/>
                <a:gd name="T25" fmla="*/ 0 h 282"/>
                <a:gd name="T26" fmla="*/ 114 w 507"/>
                <a:gd name="T27" fmla="*/ 63 h 282"/>
                <a:gd name="T28" fmla="*/ 105 w 507"/>
                <a:gd name="T29" fmla="*/ 63 h 282"/>
                <a:gd name="T30" fmla="*/ 105 w 507"/>
                <a:gd name="T31" fmla="*/ 15 h 282"/>
                <a:gd name="T32" fmla="*/ 90 w 507"/>
                <a:gd name="T33" fmla="*/ 47 h 282"/>
                <a:gd name="T34" fmla="*/ 83 w 507"/>
                <a:gd name="T35" fmla="*/ 47 h 282"/>
                <a:gd name="T36" fmla="*/ 67 w 507"/>
                <a:gd name="T37" fmla="*/ 15 h 282"/>
                <a:gd name="T38" fmla="*/ 67 w 507"/>
                <a:gd name="T39" fmla="*/ 63 h 282"/>
                <a:gd name="T40" fmla="*/ 59 w 507"/>
                <a:gd name="T41" fmla="*/ 63 h 282"/>
                <a:gd name="T42" fmla="*/ 59 w 507"/>
                <a:gd name="T43" fmla="*/ 0 h 282"/>
                <a:gd name="T44" fmla="*/ 68 w 507"/>
                <a:gd name="T45" fmla="*/ 0 h 2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 h="282">
                  <a:moveTo>
                    <a:pt x="221" y="0"/>
                  </a:moveTo>
                  <a:lnTo>
                    <a:pt x="216" y="32"/>
                  </a:lnTo>
                  <a:lnTo>
                    <a:pt x="130" y="32"/>
                  </a:lnTo>
                  <a:lnTo>
                    <a:pt x="130" y="281"/>
                  </a:lnTo>
                  <a:lnTo>
                    <a:pt x="91" y="281"/>
                  </a:lnTo>
                  <a:lnTo>
                    <a:pt x="91" y="32"/>
                  </a:lnTo>
                  <a:lnTo>
                    <a:pt x="0" y="32"/>
                  </a:lnTo>
                  <a:lnTo>
                    <a:pt x="5" y="0"/>
                  </a:lnTo>
                  <a:lnTo>
                    <a:pt x="221" y="0"/>
                  </a:lnTo>
                  <a:close/>
                  <a:moveTo>
                    <a:pt x="301" y="0"/>
                  </a:moveTo>
                  <a:lnTo>
                    <a:pt x="385" y="172"/>
                  </a:lnTo>
                  <a:lnTo>
                    <a:pt x="468" y="0"/>
                  </a:lnTo>
                  <a:lnTo>
                    <a:pt x="506" y="0"/>
                  </a:lnTo>
                  <a:lnTo>
                    <a:pt x="506" y="281"/>
                  </a:lnTo>
                  <a:lnTo>
                    <a:pt x="469" y="281"/>
                  </a:lnTo>
                  <a:lnTo>
                    <a:pt x="469" y="67"/>
                  </a:lnTo>
                  <a:lnTo>
                    <a:pt x="400" y="212"/>
                  </a:lnTo>
                  <a:lnTo>
                    <a:pt x="369" y="212"/>
                  </a:lnTo>
                  <a:lnTo>
                    <a:pt x="300" y="69"/>
                  </a:lnTo>
                  <a:lnTo>
                    <a:pt x="300" y="281"/>
                  </a:lnTo>
                  <a:lnTo>
                    <a:pt x="263" y="281"/>
                  </a:lnTo>
                  <a:lnTo>
                    <a:pt x="263" y="0"/>
                  </a:lnTo>
                  <a:lnTo>
                    <a:pt x="301" y="0"/>
                  </a:lnTo>
                  <a:close/>
                </a:path>
              </a:pathLst>
            </a:custGeom>
            <a:solidFill>
              <a:srgbClr val="FF4E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1800" dirty="0">
                <a:latin typeface="Arial" charset="0"/>
              </a:endParaRPr>
            </a:p>
          </p:txBody>
        </p:sp>
      </p:grpSp>
      <p:grpSp>
        <p:nvGrpSpPr>
          <p:cNvPr id="125" name="Group 2"/>
          <p:cNvGrpSpPr>
            <a:grpSpLocks/>
          </p:cNvGrpSpPr>
          <p:nvPr userDrawn="1"/>
        </p:nvGrpSpPr>
        <p:grpSpPr bwMode="auto">
          <a:xfrm>
            <a:off x="544947" y="389745"/>
            <a:ext cx="11102109" cy="6043967"/>
            <a:chOff x="1086" y="856"/>
            <a:chExt cx="4195" cy="3045"/>
          </a:xfrm>
        </p:grpSpPr>
        <p:sp>
          <p:nvSpPr>
            <p:cNvPr id="126" name="Freeform 3"/>
            <p:cNvSpPr>
              <a:spLocks noChangeArrowheads="1"/>
            </p:cNvSpPr>
            <p:nvPr/>
          </p:nvSpPr>
          <p:spPr bwMode="auto">
            <a:xfrm>
              <a:off x="1086" y="856"/>
              <a:ext cx="50" cy="50"/>
            </a:xfrm>
            <a:custGeom>
              <a:avLst/>
              <a:gdLst>
                <a:gd name="T0" fmla="*/ 226 w 227"/>
                <a:gd name="T1" fmla="*/ 113 h 227"/>
                <a:gd name="T2" fmla="*/ 211 w 227"/>
                <a:gd name="T3" fmla="*/ 170 h 227"/>
                <a:gd name="T4" fmla="*/ 170 w 227"/>
                <a:gd name="T5" fmla="*/ 211 h 227"/>
                <a:gd name="T6" fmla="*/ 113 w 227"/>
                <a:gd name="T7" fmla="*/ 226 h 227"/>
                <a:gd name="T8" fmla="*/ 57 w 227"/>
                <a:gd name="T9" fmla="*/ 211 h 227"/>
                <a:gd name="T10" fmla="*/ 16 w 227"/>
                <a:gd name="T11" fmla="*/ 170 h 227"/>
                <a:gd name="T12" fmla="*/ 0 w 227"/>
                <a:gd name="T13" fmla="*/ 113 h 227"/>
                <a:gd name="T14" fmla="*/ 16 w 227"/>
                <a:gd name="T15" fmla="*/ 57 h 227"/>
                <a:gd name="T16" fmla="*/ 57 w 227"/>
                <a:gd name="T17" fmla="*/ 15 h 227"/>
                <a:gd name="T18" fmla="*/ 113 w 227"/>
                <a:gd name="T19" fmla="*/ 0 h 227"/>
                <a:gd name="T20" fmla="*/ 170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1" y="152"/>
                    <a:pt x="211" y="170"/>
                  </a:cubicBezTo>
                  <a:cubicBezTo>
                    <a:pt x="200" y="188"/>
                    <a:pt x="188" y="201"/>
                    <a:pt x="170" y="211"/>
                  </a:cubicBezTo>
                  <a:cubicBezTo>
                    <a:pt x="152" y="221"/>
                    <a:pt x="133" y="226"/>
                    <a:pt x="113" y="226"/>
                  </a:cubicBezTo>
                  <a:cubicBezTo>
                    <a:pt x="92" y="226"/>
                    <a:pt x="75" y="221"/>
                    <a:pt x="57" y="211"/>
                  </a:cubicBezTo>
                  <a:cubicBezTo>
                    <a:pt x="39" y="201"/>
                    <a:pt x="26" y="188"/>
                    <a:pt x="16" y="170"/>
                  </a:cubicBezTo>
                  <a:cubicBezTo>
                    <a:pt x="5" y="152"/>
                    <a:pt x="0" y="134"/>
                    <a:pt x="0" y="113"/>
                  </a:cubicBezTo>
                  <a:cubicBezTo>
                    <a:pt x="0" y="92"/>
                    <a:pt x="5" y="75"/>
                    <a:pt x="16" y="57"/>
                  </a:cubicBezTo>
                  <a:cubicBezTo>
                    <a:pt x="26" y="39"/>
                    <a:pt x="39" y="25"/>
                    <a:pt x="57" y="15"/>
                  </a:cubicBezTo>
                  <a:cubicBezTo>
                    <a:pt x="75" y="4"/>
                    <a:pt x="93" y="0"/>
                    <a:pt x="113" y="0"/>
                  </a:cubicBezTo>
                  <a:cubicBezTo>
                    <a:pt x="134" y="0"/>
                    <a:pt x="152" y="4"/>
                    <a:pt x="170" y="15"/>
                  </a:cubicBezTo>
                  <a:cubicBezTo>
                    <a:pt x="188" y="25"/>
                    <a:pt x="200" y="39"/>
                    <a:pt x="211" y="57"/>
                  </a:cubicBezTo>
                  <a:cubicBezTo>
                    <a:pt x="221" y="75"/>
                    <a:pt x="226" y="92"/>
                    <a:pt x="226" y="113"/>
                  </a:cubicBez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dirty="0"/>
            </a:p>
          </p:txBody>
        </p:sp>
        <p:sp>
          <p:nvSpPr>
            <p:cNvPr id="127" name="Freeform 4"/>
            <p:cNvSpPr>
              <a:spLocks noChangeArrowheads="1"/>
            </p:cNvSpPr>
            <p:nvPr/>
          </p:nvSpPr>
          <p:spPr bwMode="auto">
            <a:xfrm>
              <a:off x="5230" y="3851"/>
              <a:ext cx="50" cy="50"/>
            </a:xfrm>
            <a:custGeom>
              <a:avLst/>
              <a:gdLst>
                <a:gd name="T0" fmla="*/ 226 w 227"/>
                <a:gd name="T1" fmla="*/ 113 h 227"/>
                <a:gd name="T2" fmla="*/ 211 w 227"/>
                <a:gd name="T3" fmla="*/ 170 h 227"/>
                <a:gd name="T4" fmla="*/ 169 w 227"/>
                <a:gd name="T5" fmla="*/ 211 h 227"/>
                <a:gd name="T6" fmla="*/ 113 w 227"/>
                <a:gd name="T7" fmla="*/ 226 h 227"/>
                <a:gd name="T8" fmla="*/ 57 w 227"/>
                <a:gd name="T9" fmla="*/ 211 h 227"/>
                <a:gd name="T10" fmla="*/ 15 w 227"/>
                <a:gd name="T11" fmla="*/ 170 h 227"/>
                <a:gd name="T12" fmla="*/ 0 w 227"/>
                <a:gd name="T13" fmla="*/ 113 h 227"/>
                <a:gd name="T14" fmla="*/ 15 w 227"/>
                <a:gd name="T15" fmla="*/ 57 h 227"/>
                <a:gd name="T16" fmla="*/ 57 w 227"/>
                <a:gd name="T17" fmla="*/ 15 h 227"/>
                <a:gd name="T18" fmla="*/ 113 w 227"/>
                <a:gd name="T19" fmla="*/ 0 h 227"/>
                <a:gd name="T20" fmla="*/ 169 w 227"/>
                <a:gd name="T21" fmla="*/ 15 h 227"/>
                <a:gd name="T22" fmla="*/ 211 w 227"/>
                <a:gd name="T23" fmla="*/ 57 h 227"/>
                <a:gd name="T24" fmla="*/ 226 w 227"/>
                <a:gd name="T2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27">
                  <a:moveTo>
                    <a:pt x="226" y="113"/>
                  </a:moveTo>
                  <a:cubicBezTo>
                    <a:pt x="226" y="134"/>
                    <a:pt x="222" y="152"/>
                    <a:pt x="211" y="170"/>
                  </a:cubicBezTo>
                  <a:cubicBezTo>
                    <a:pt x="201" y="188"/>
                    <a:pt x="187" y="201"/>
                    <a:pt x="169" y="211"/>
                  </a:cubicBezTo>
                  <a:cubicBezTo>
                    <a:pt x="151" y="221"/>
                    <a:pt x="134" y="226"/>
                    <a:pt x="113" y="226"/>
                  </a:cubicBezTo>
                  <a:cubicBezTo>
                    <a:pt x="92" y="226"/>
                    <a:pt x="75" y="221"/>
                    <a:pt x="57" y="211"/>
                  </a:cubicBezTo>
                  <a:cubicBezTo>
                    <a:pt x="39" y="201"/>
                    <a:pt x="26" y="188"/>
                    <a:pt x="15" y="170"/>
                  </a:cubicBezTo>
                  <a:cubicBezTo>
                    <a:pt x="5" y="152"/>
                    <a:pt x="0" y="134"/>
                    <a:pt x="0" y="113"/>
                  </a:cubicBezTo>
                  <a:cubicBezTo>
                    <a:pt x="0" y="92"/>
                    <a:pt x="5" y="75"/>
                    <a:pt x="15" y="57"/>
                  </a:cubicBezTo>
                  <a:cubicBezTo>
                    <a:pt x="26" y="39"/>
                    <a:pt x="39" y="26"/>
                    <a:pt x="57" y="15"/>
                  </a:cubicBezTo>
                  <a:cubicBezTo>
                    <a:pt x="75" y="5"/>
                    <a:pt x="92" y="0"/>
                    <a:pt x="113" y="0"/>
                  </a:cubicBezTo>
                  <a:cubicBezTo>
                    <a:pt x="134" y="0"/>
                    <a:pt x="151" y="5"/>
                    <a:pt x="169" y="15"/>
                  </a:cubicBezTo>
                  <a:cubicBezTo>
                    <a:pt x="187" y="26"/>
                    <a:pt x="201" y="39"/>
                    <a:pt x="211" y="57"/>
                  </a:cubicBezTo>
                  <a:cubicBezTo>
                    <a:pt x="222" y="75"/>
                    <a:pt x="226" y="92"/>
                    <a:pt x="226" y="113"/>
                  </a:cubicBez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dirty="0"/>
            </a:p>
          </p:txBody>
        </p:sp>
        <p:sp>
          <p:nvSpPr>
            <p:cNvPr id="128" name="Freeform 5"/>
            <p:cNvSpPr>
              <a:spLocks noChangeArrowheads="1"/>
            </p:cNvSpPr>
            <p:nvPr/>
          </p:nvSpPr>
          <p:spPr bwMode="auto">
            <a:xfrm>
              <a:off x="1092" y="927"/>
              <a:ext cx="4118" cy="2969"/>
            </a:xfrm>
            <a:custGeom>
              <a:avLst/>
              <a:gdLst>
                <a:gd name="T0" fmla="*/ 18079 w 18164"/>
                <a:gd name="T1" fmla="*/ 13095 h 13096"/>
                <a:gd name="T2" fmla="*/ 84 w 18164"/>
                <a:gd name="T3" fmla="*/ 13095 h 13096"/>
                <a:gd name="T4" fmla="*/ 0 w 18164"/>
                <a:gd name="T5" fmla="*/ 13010 h 13096"/>
                <a:gd name="T6" fmla="*/ 0 w 18164"/>
                <a:gd name="T7" fmla="*/ 84 h 13096"/>
                <a:gd name="T8" fmla="*/ 84 w 18164"/>
                <a:gd name="T9" fmla="*/ 0 h 13096"/>
                <a:gd name="T10" fmla="*/ 169 w 18164"/>
                <a:gd name="T11" fmla="*/ 84 h 13096"/>
                <a:gd name="T12" fmla="*/ 169 w 18164"/>
                <a:gd name="T13" fmla="*/ 12926 h 13096"/>
                <a:gd name="T14" fmla="*/ 18079 w 18164"/>
                <a:gd name="T15" fmla="*/ 12926 h 13096"/>
                <a:gd name="T16" fmla="*/ 18163 w 18164"/>
                <a:gd name="T17" fmla="*/ 13010 h 13096"/>
                <a:gd name="T18" fmla="*/ 18079 w 18164"/>
                <a:gd name="T19" fmla="*/ 13095 h 1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64" h="13096">
                  <a:moveTo>
                    <a:pt x="18079" y="13095"/>
                  </a:moveTo>
                  <a:lnTo>
                    <a:pt x="84" y="13095"/>
                  </a:lnTo>
                  <a:cubicBezTo>
                    <a:pt x="38" y="13095"/>
                    <a:pt x="0" y="13057"/>
                    <a:pt x="0" y="13010"/>
                  </a:cubicBezTo>
                  <a:lnTo>
                    <a:pt x="0" y="84"/>
                  </a:lnTo>
                  <a:cubicBezTo>
                    <a:pt x="0" y="38"/>
                    <a:pt x="37" y="0"/>
                    <a:pt x="84" y="0"/>
                  </a:cubicBezTo>
                  <a:cubicBezTo>
                    <a:pt x="130" y="0"/>
                    <a:pt x="169" y="38"/>
                    <a:pt x="169" y="84"/>
                  </a:cubicBezTo>
                  <a:lnTo>
                    <a:pt x="169" y="12926"/>
                  </a:lnTo>
                  <a:lnTo>
                    <a:pt x="18079" y="12926"/>
                  </a:lnTo>
                  <a:cubicBezTo>
                    <a:pt x="18126" y="12926"/>
                    <a:pt x="18163" y="12963"/>
                    <a:pt x="18163" y="13010"/>
                  </a:cubicBezTo>
                  <a:cubicBezTo>
                    <a:pt x="18163" y="13057"/>
                    <a:pt x="18126" y="13095"/>
                    <a:pt x="18079" y="13095"/>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dirty="0"/>
            </a:p>
          </p:txBody>
        </p:sp>
        <p:sp>
          <p:nvSpPr>
            <p:cNvPr id="129" name="Freeform 6"/>
            <p:cNvSpPr>
              <a:spLocks noChangeArrowheads="1"/>
            </p:cNvSpPr>
            <p:nvPr/>
          </p:nvSpPr>
          <p:spPr bwMode="auto">
            <a:xfrm>
              <a:off x="1156" y="863"/>
              <a:ext cx="4118" cy="2969"/>
            </a:xfrm>
            <a:custGeom>
              <a:avLst/>
              <a:gdLst>
                <a:gd name="T0" fmla="*/ 85 w 18165"/>
                <a:gd name="T1" fmla="*/ 0 h 13096"/>
                <a:gd name="T2" fmla="*/ 18079 w 18165"/>
                <a:gd name="T3" fmla="*/ 0 h 13096"/>
                <a:gd name="T4" fmla="*/ 18164 w 18165"/>
                <a:gd name="T5" fmla="*/ 84 h 13096"/>
                <a:gd name="T6" fmla="*/ 18164 w 18165"/>
                <a:gd name="T7" fmla="*/ 13010 h 13096"/>
                <a:gd name="T8" fmla="*/ 18079 w 18165"/>
                <a:gd name="T9" fmla="*/ 13095 h 13096"/>
                <a:gd name="T10" fmla="*/ 17994 w 18165"/>
                <a:gd name="T11" fmla="*/ 13010 h 13096"/>
                <a:gd name="T12" fmla="*/ 17994 w 18165"/>
                <a:gd name="T13" fmla="*/ 169 h 13096"/>
                <a:gd name="T14" fmla="*/ 85 w 18165"/>
                <a:gd name="T15" fmla="*/ 169 h 13096"/>
                <a:gd name="T16" fmla="*/ 0 w 18165"/>
                <a:gd name="T17" fmla="*/ 84 h 13096"/>
                <a:gd name="T18" fmla="*/ 85 w 18165"/>
                <a:gd name="T19" fmla="*/ 0 h 1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65" h="13096">
                  <a:moveTo>
                    <a:pt x="85" y="0"/>
                  </a:moveTo>
                  <a:lnTo>
                    <a:pt x="18079" y="0"/>
                  </a:lnTo>
                  <a:cubicBezTo>
                    <a:pt x="18126" y="0"/>
                    <a:pt x="18164" y="37"/>
                    <a:pt x="18164" y="84"/>
                  </a:cubicBezTo>
                  <a:lnTo>
                    <a:pt x="18164" y="13010"/>
                  </a:lnTo>
                  <a:cubicBezTo>
                    <a:pt x="18164" y="13057"/>
                    <a:pt x="18126" y="13095"/>
                    <a:pt x="18079" y="13095"/>
                  </a:cubicBezTo>
                  <a:cubicBezTo>
                    <a:pt x="18032" y="13095"/>
                    <a:pt x="17994" y="13057"/>
                    <a:pt x="17994" y="13010"/>
                  </a:cubicBezTo>
                  <a:lnTo>
                    <a:pt x="17994" y="169"/>
                  </a:lnTo>
                  <a:lnTo>
                    <a:pt x="85" y="169"/>
                  </a:lnTo>
                  <a:cubicBezTo>
                    <a:pt x="38" y="169"/>
                    <a:pt x="0" y="131"/>
                    <a:pt x="0" y="84"/>
                  </a:cubicBezTo>
                  <a:cubicBezTo>
                    <a:pt x="0" y="37"/>
                    <a:pt x="38" y="0"/>
                    <a:pt x="85" y="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dirty="0"/>
            </a:p>
          </p:txBody>
        </p:sp>
      </p:grpSp>
      <p:sp>
        <p:nvSpPr>
          <p:cNvPr id="131" name="Title 1"/>
          <p:cNvSpPr>
            <a:spLocks noGrp="1"/>
          </p:cNvSpPr>
          <p:nvPr>
            <p:ph type="ctrTitle" hasCustomPrompt="1"/>
          </p:nvPr>
        </p:nvSpPr>
        <p:spPr>
          <a:xfrm>
            <a:off x="1250954" y="3728609"/>
            <a:ext cx="9683748" cy="928146"/>
          </a:xfrm>
        </p:spPr>
        <p:txBody>
          <a:bodyPr/>
          <a:lstStyle>
            <a:lvl1pPr>
              <a:defRPr>
                <a:solidFill>
                  <a:srgbClr val="7F5EBA"/>
                </a:solidFill>
              </a:defRPr>
            </a:lvl1pPr>
          </a:lstStyle>
          <a:p>
            <a:r>
              <a:rPr lang="en-US"/>
              <a:t>Click to add presentation title headline</a:t>
            </a:r>
          </a:p>
        </p:txBody>
      </p:sp>
    </p:spTree>
    <p:extLst>
      <p:ext uri="{BB962C8B-B14F-4D97-AF65-F5344CB8AC3E}">
        <p14:creationId xmlns:p14="http://schemas.microsoft.com/office/powerpoint/2010/main" val="64646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A5EB86-D40A-B54B-9474-4203EE0C0F8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C0B216-B9B8-1246-9907-1A5BAA6F8FC0}"/>
              </a:ext>
            </a:extLst>
          </p:cNvPr>
          <p:cNvSpPr>
            <a:spLocks noGrp="1"/>
          </p:cNvSpPr>
          <p:nvPr>
            <p:ph type="ctrTitle"/>
          </p:nvPr>
        </p:nvSpPr>
        <p:spPr>
          <a:xfrm>
            <a:off x="472440" y="1477119"/>
            <a:ext cx="7866339" cy="1951883"/>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64B5B5-B452-B84C-B7A9-E06616262258}"/>
              </a:ext>
            </a:extLst>
          </p:cNvPr>
          <p:cNvSpPr>
            <a:spLocks noGrp="1"/>
          </p:cNvSpPr>
          <p:nvPr>
            <p:ph type="subTitle" idx="1"/>
          </p:nvPr>
        </p:nvSpPr>
        <p:spPr>
          <a:xfrm>
            <a:off x="472440" y="3521076"/>
            <a:ext cx="7866339" cy="69732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830F82B7-4305-4C43-A7BA-AD23F4508333}"/>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123102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BE4E-7796-CC4B-80A1-990D7FA9D670}"/>
              </a:ext>
            </a:extLst>
          </p:cNvPr>
          <p:cNvSpPr>
            <a:spLocks noGrp="1"/>
          </p:cNvSpPr>
          <p:nvPr>
            <p:ph type="title"/>
          </p:nvPr>
        </p:nvSpPr>
        <p:spPr>
          <a:xfrm>
            <a:off x="2316482" y="365127"/>
            <a:ext cx="9037319" cy="1325563"/>
          </a:xfrm>
        </p:spPr>
        <p:txBody>
          <a:bodyPr/>
          <a:lstStyle>
            <a:lvl1pPr>
              <a:defRPr b="1">
                <a:solidFill>
                  <a:srgbClr val="804BA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CA081C3-EE72-0E46-8484-9EC4E9F1ADE6}"/>
              </a:ext>
            </a:extLst>
          </p:cNvPr>
          <p:cNvSpPr>
            <a:spLocks noGrp="1"/>
          </p:cNvSpPr>
          <p:nvPr>
            <p:ph sz="half" idx="1"/>
          </p:nvPr>
        </p:nvSpPr>
        <p:spPr>
          <a:xfrm>
            <a:off x="2316481" y="1825625"/>
            <a:ext cx="4408412" cy="4351338"/>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2C3845-9664-0B40-89D3-F56FB8A60916}"/>
              </a:ext>
            </a:extLst>
          </p:cNvPr>
          <p:cNvSpPr>
            <a:spLocks noGrp="1"/>
          </p:cNvSpPr>
          <p:nvPr>
            <p:ph sz="half" idx="2"/>
          </p:nvPr>
        </p:nvSpPr>
        <p:spPr>
          <a:xfrm>
            <a:off x="6954874" y="1825625"/>
            <a:ext cx="4408412" cy="4351338"/>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1D93AC-0CAD-4E4A-AB00-6B4D72A2E285}"/>
              </a:ext>
            </a:extLst>
          </p:cNvPr>
          <p:cNvSpPr>
            <a:spLocks noGrp="1"/>
          </p:cNvSpPr>
          <p:nvPr>
            <p:ph type="dt" sz="half" idx="10"/>
          </p:nvPr>
        </p:nvSpPr>
        <p:spPr>
          <a:xfrm>
            <a:off x="2316480" y="6356352"/>
            <a:ext cx="1849120" cy="365125"/>
          </a:xfrm>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C0C3D34A-BF03-454B-9144-31DEE22C54DC}"/>
              </a:ext>
            </a:extLst>
          </p:cNvPr>
          <p:cNvSpPr>
            <a:spLocks noGrp="1"/>
          </p:cNvSpPr>
          <p:nvPr>
            <p:ph type="ftr" sz="quarter" idx="11"/>
          </p:nvPr>
        </p:nvSpPr>
        <p:spPr>
          <a:xfrm>
            <a:off x="4612642" y="6356352"/>
            <a:ext cx="4084319" cy="365125"/>
          </a:xfrm>
        </p:spPr>
        <p:txBody>
          <a:bodyPr/>
          <a:lstStyle>
            <a:lvl1pPr>
              <a:defRPr>
                <a:solidFill>
                  <a:srgbClr val="758592"/>
                </a:solidFill>
              </a:defRPr>
            </a:lvl1pPr>
          </a:lstStyle>
          <a:p>
            <a:endParaRPr lang="en-US" dirty="0"/>
          </a:p>
        </p:txBody>
      </p:sp>
      <p:sp>
        <p:nvSpPr>
          <p:cNvPr id="12" name="Slide Number Placeholder 5">
            <a:extLst>
              <a:ext uri="{FF2B5EF4-FFF2-40B4-BE49-F238E27FC236}">
                <a16:creationId xmlns:a16="http://schemas.microsoft.com/office/drawing/2014/main" id="{10D30AFB-73B1-5044-A220-564300B8BCAE}"/>
              </a:ext>
            </a:extLst>
          </p:cNvPr>
          <p:cNvSpPr>
            <a:spLocks noGrp="1"/>
          </p:cNvSpPr>
          <p:nvPr>
            <p:ph type="sldNum" sz="quarter" idx="12"/>
          </p:nvPr>
        </p:nvSpPr>
        <p:spPr>
          <a:xfrm>
            <a:off x="9144000" y="6356352"/>
            <a:ext cx="2203451" cy="365125"/>
          </a:xfrm>
        </p:spPr>
        <p:txBody>
          <a:bodyPr/>
          <a:lstStyle>
            <a:lvl1pPr>
              <a:defRPr>
                <a:solidFill>
                  <a:srgbClr val="758592"/>
                </a:solidFill>
              </a:defRPr>
            </a:lvl1pPr>
          </a:lstStyle>
          <a:p>
            <a:fld id="{4DD70E08-4A13-E843-887E-D535908DFB6C}" type="slidenum">
              <a:rPr lang="en-US" smtClean="0"/>
              <a:pPr/>
              <a:t>‹#›</a:t>
            </a:fld>
            <a:endParaRPr lang="en-US" dirty="0"/>
          </a:p>
        </p:txBody>
      </p:sp>
      <p:pic>
        <p:nvPicPr>
          <p:cNvPr id="13" name="Picture 12">
            <a:extLst>
              <a:ext uri="{FF2B5EF4-FFF2-40B4-BE49-F238E27FC236}">
                <a16:creationId xmlns:a16="http://schemas.microsoft.com/office/drawing/2014/main" id="{290DA36D-A276-1040-83C4-9C695170E4B7}"/>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14" name="Picture 13">
            <a:extLst>
              <a:ext uri="{FF2B5EF4-FFF2-40B4-BE49-F238E27FC236}">
                <a16:creationId xmlns:a16="http://schemas.microsoft.com/office/drawing/2014/main" id="{13E1B01D-3FF3-B24B-9437-7F51EFAA5520}"/>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4003918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F906-2E0D-3745-84A4-92AC1C67C11A}"/>
              </a:ext>
            </a:extLst>
          </p:cNvPr>
          <p:cNvSpPr>
            <a:spLocks noGrp="1"/>
          </p:cNvSpPr>
          <p:nvPr>
            <p:ph type="title"/>
          </p:nvPr>
        </p:nvSpPr>
        <p:spPr>
          <a:xfrm>
            <a:off x="627382" y="365127"/>
            <a:ext cx="10937239"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CDC083-FBCB-AB4A-8317-851347DB69DB}"/>
              </a:ext>
            </a:extLst>
          </p:cNvPr>
          <p:cNvSpPr>
            <a:spLocks noGrp="1"/>
          </p:cNvSpPr>
          <p:nvPr>
            <p:ph idx="1"/>
          </p:nvPr>
        </p:nvSpPr>
        <p:spPr>
          <a:xfrm>
            <a:off x="627382" y="1825626"/>
            <a:ext cx="10937239" cy="3813175"/>
          </a:xfrm>
        </p:spPr>
        <p:txBody>
          <a:bodyPr/>
          <a:lstStyle>
            <a:lvl1pPr>
              <a:buClr>
                <a:srgbClr val="804BAB"/>
              </a:buClr>
              <a:defRPr>
                <a:latin typeface="Arial" panose="020B0604020202020204" pitchFamily="34" charset="0"/>
                <a:cs typeface="Arial" panose="020B0604020202020204" pitchFamily="34" charset="0"/>
              </a:defRPr>
            </a:lvl1pPr>
            <a:lvl2pPr marL="800080" indent="-342891">
              <a:buClr>
                <a:srgbClr val="804BAB"/>
              </a:buClr>
              <a:buFont typeface="Arial" panose="020B0604020202020204" pitchFamily="34" charset="0"/>
              <a:buChar char="•"/>
              <a:defRPr>
                <a:latin typeface="Arial" panose="020B0604020202020204" pitchFamily="34" charset="0"/>
                <a:cs typeface="Arial" panose="020B0604020202020204" pitchFamily="34" charset="0"/>
              </a:defRPr>
            </a:lvl2pPr>
            <a:lvl3pPr marL="1371566" indent="-457189">
              <a:buClr>
                <a:srgbClr val="804BAB"/>
              </a:buClr>
              <a:buFont typeface="Arial" panose="020B0604020202020204" pitchFamily="34" charset="0"/>
              <a:buChar char="•"/>
              <a:defRPr>
                <a:latin typeface="Arial" panose="020B0604020202020204" pitchFamily="34" charset="0"/>
                <a:cs typeface="Arial" panose="020B0604020202020204" pitchFamily="34" charset="0"/>
              </a:defRPr>
            </a:lvl3pPr>
            <a:lvl4pPr>
              <a:buClr>
                <a:srgbClr val="804BAB"/>
              </a:buClr>
              <a:defRPr>
                <a:latin typeface="Arial" panose="020B0604020202020204" pitchFamily="34" charset="0"/>
                <a:cs typeface="Arial" panose="020B0604020202020204" pitchFamily="34" charset="0"/>
              </a:defRPr>
            </a:lvl4pPr>
            <a:lvl5pPr>
              <a:buClr>
                <a:srgbClr val="804BAB"/>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484014-0E7E-AC43-BD62-9A311803D6D2}"/>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7" name="Date Placeholder 3">
            <a:extLst>
              <a:ext uri="{FF2B5EF4-FFF2-40B4-BE49-F238E27FC236}">
                <a16:creationId xmlns:a16="http://schemas.microsoft.com/office/drawing/2014/main" id="{E1C6D617-43F2-F74F-BA60-FADD85DE27F3}"/>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8" name="Footer Placeholder 4">
            <a:extLst>
              <a:ext uri="{FF2B5EF4-FFF2-40B4-BE49-F238E27FC236}">
                <a16:creationId xmlns:a16="http://schemas.microsoft.com/office/drawing/2014/main" id="{98F94B43-6886-614B-8BC3-B50C5FCA0B2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Slide Number Placeholder 5">
            <a:extLst>
              <a:ext uri="{FF2B5EF4-FFF2-40B4-BE49-F238E27FC236}">
                <a16:creationId xmlns:a16="http://schemas.microsoft.com/office/drawing/2014/main" id="{05EF8395-D24B-7E41-9468-CC67B3C9ED22}"/>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12" name="Picture 11">
            <a:extLst>
              <a:ext uri="{FF2B5EF4-FFF2-40B4-BE49-F238E27FC236}">
                <a16:creationId xmlns:a16="http://schemas.microsoft.com/office/drawing/2014/main" id="{4E589A4F-CA30-8C48-814F-1087A535FE7E}"/>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3806744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110B-8C3A-9840-85A5-7F99F62CBE9A}"/>
              </a:ext>
            </a:extLst>
          </p:cNvPr>
          <p:cNvSpPr>
            <a:spLocks noGrp="1"/>
          </p:cNvSpPr>
          <p:nvPr>
            <p:ph type="title"/>
          </p:nvPr>
        </p:nvSpPr>
        <p:spPr>
          <a:xfrm>
            <a:off x="831851" y="1124949"/>
            <a:ext cx="10515600" cy="2852737"/>
          </a:xfrm>
        </p:spPr>
        <p:txBody>
          <a:bodyPr anchor="b"/>
          <a:lstStyle>
            <a:lvl1pPr>
              <a:defRPr sz="6000" b="1" i="0">
                <a:solidFill>
                  <a:srgbClr val="804BA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E06EC90-C9A9-4948-98B5-78E1C7CF593A}"/>
              </a:ext>
            </a:extLst>
          </p:cNvPr>
          <p:cNvSpPr>
            <a:spLocks noGrp="1"/>
          </p:cNvSpPr>
          <p:nvPr>
            <p:ph type="body" idx="1"/>
          </p:nvPr>
        </p:nvSpPr>
        <p:spPr>
          <a:xfrm>
            <a:off x="831851" y="400467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36CE7F79-ECE6-2641-A3BA-25E989CC29F0}"/>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9" name="Date Placeholder 3">
            <a:extLst>
              <a:ext uri="{FF2B5EF4-FFF2-40B4-BE49-F238E27FC236}">
                <a16:creationId xmlns:a16="http://schemas.microsoft.com/office/drawing/2014/main" id="{18A33B5C-CE72-3542-BCE3-455F85E8E2ED}"/>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E6800FEB-0694-CD41-BE8F-C7FCFAC9A4B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FD8D94CA-BB2F-C54C-AC45-D1E0064C037D}"/>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13" name="Picture 12">
            <a:extLst>
              <a:ext uri="{FF2B5EF4-FFF2-40B4-BE49-F238E27FC236}">
                <a16:creationId xmlns:a16="http://schemas.microsoft.com/office/drawing/2014/main" id="{D9375ED8-8C21-1844-8ECF-77F67234CCEA}"/>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176959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BE4E-7796-CC4B-80A1-990D7FA9D670}"/>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A081C3-EE72-0E46-8484-9EC4E9F1ADE6}"/>
              </a:ext>
            </a:extLst>
          </p:cNvPr>
          <p:cNvSpPr>
            <a:spLocks noGrp="1"/>
          </p:cNvSpPr>
          <p:nvPr>
            <p:ph sz="half" idx="1"/>
          </p:nvPr>
        </p:nvSpPr>
        <p:spPr>
          <a:xfrm>
            <a:off x="838200" y="1825627"/>
            <a:ext cx="5181600" cy="401164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2C3845-9664-0B40-89D3-F56FB8A60916}"/>
              </a:ext>
            </a:extLst>
          </p:cNvPr>
          <p:cNvSpPr>
            <a:spLocks noGrp="1"/>
          </p:cNvSpPr>
          <p:nvPr>
            <p:ph sz="half" idx="2"/>
          </p:nvPr>
        </p:nvSpPr>
        <p:spPr>
          <a:xfrm>
            <a:off x="6172200" y="1825627"/>
            <a:ext cx="5181600" cy="401164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787F8E7-2CE5-DF46-AA1A-16C8EDFF6EB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10" name="Date Placeholder 3">
            <a:extLst>
              <a:ext uri="{FF2B5EF4-FFF2-40B4-BE49-F238E27FC236}">
                <a16:creationId xmlns:a16="http://schemas.microsoft.com/office/drawing/2014/main" id="{87C12E1B-85A9-2948-9389-FC25A1BA19A4}"/>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A290AB9C-5CB4-5842-996E-DF12EB24D64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9FC72FB3-81B2-6242-B98F-26EBE9961760}"/>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14" name="Picture 13">
            <a:extLst>
              <a:ext uri="{FF2B5EF4-FFF2-40B4-BE49-F238E27FC236}">
                <a16:creationId xmlns:a16="http://schemas.microsoft.com/office/drawing/2014/main" id="{210CF2A1-207E-664D-88AF-BD44F2FAB417}"/>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2557041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9D99-5E74-DF42-B356-804582AED4E0}"/>
              </a:ext>
            </a:extLst>
          </p:cNvPr>
          <p:cNvSpPr>
            <a:spLocks noGrp="1"/>
          </p:cNvSpPr>
          <p:nvPr>
            <p:ph type="title"/>
          </p:nvPr>
        </p:nvSpPr>
        <p:spPr>
          <a:xfrm>
            <a:off x="839788" y="365127"/>
            <a:ext cx="10515600"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0829DB1-95F0-7F46-B490-7F5C5748D58E}"/>
              </a:ext>
            </a:extLst>
          </p:cNvPr>
          <p:cNvSpPr>
            <a:spLocks noGrp="1"/>
          </p:cNvSpPr>
          <p:nvPr>
            <p:ph type="body" idx="1"/>
          </p:nvPr>
        </p:nvSpPr>
        <p:spPr>
          <a:xfrm>
            <a:off x="839789" y="1681163"/>
            <a:ext cx="5157787" cy="823912"/>
          </a:xfrm>
        </p:spPr>
        <p:txBody>
          <a:bodyPr anchor="b"/>
          <a:lstStyle>
            <a:lvl1pPr marL="0" indent="0">
              <a:buNone/>
              <a:defRPr sz="2400" b="1">
                <a:solidFill>
                  <a:srgbClr val="28A6E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F9506-7C2C-8847-82DC-6CA6CC4B6F3E}"/>
              </a:ext>
            </a:extLst>
          </p:cNvPr>
          <p:cNvSpPr>
            <a:spLocks noGrp="1"/>
          </p:cNvSpPr>
          <p:nvPr>
            <p:ph sz="half" idx="2"/>
          </p:nvPr>
        </p:nvSpPr>
        <p:spPr>
          <a:xfrm>
            <a:off x="839789" y="2505075"/>
            <a:ext cx="5157787" cy="328966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09FF6-AFB0-9542-ADF1-C7B7DFAE27F2}"/>
              </a:ext>
            </a:extLst>
          </p:cNvPr>
          <p:cNvSpPr>
            <a:spLocks noGrp="1"/>
          </p:cNvSpPr>
          <p:nvPr>
            <p:ph type="body" sz="quarter" idx="3"/>
          </p:nvPr>
        </p:nvSpPr>
        <p:spPr>
          <a:xfrm>
            <a:off x="6172201" y="1681163"/>
            <a:ext cx="5183188" cy="823912"/>
          </a:xfrm>
        </p:spPr>
        <p:txBody>
          <a:bodyPr anchor="b"/>
          <a:lstStyle>
            <a:lvl1pPr marL="0" indent="0">
              <a:buNone/>
              <a:defRPr sz="2400" b="1">
                <a:solidFill>
                  <a:srgbClr val="28A6E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E4ED6-F419-5242-AA90-4D9D9EB4776A}"/>
              </a:ext>
            </a:extLst>
          </p:cNvPr>
          <p:cNvSpPr>
            <a:spLocks noGrp="1"/>
          </p:cNvSpPr>
          <p:nvPr>
            <p:ph sz="quarter" idx="4"/>
          </p:nvPr>
        </p:nvSpPr>
        <p:spPr>
          <a:xfrm>
            <a:off x="6172201" y="2505075"/>
            <a:ext cx="5183188" cy="328966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FA12E6A-82EC-C748-A905-F69022811396}"/>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12" name="Date Placeholder 3">
            <a:extLst>
              <a:ext uri="{FF2B5EF4-FFF2-40B4-BE49-F238E27FC236}">
                <a16:creationId xmlns:a16="http://schemas.microsoft.com/office/drawing/2014/main" id="{D1E4368D-347D-4848-B182-CD16BCDC92C2}"/>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3" name="Footer Placeholder 4">
            <a:extLst>
              <a:ext uri="{FF2B5EF4-FFF2-40B4-BE49-F238E27FC236}">
                <a16:creationId xmlns:a16="http://schemas.microsoft.com/office/drawing/2014/main" id="{C78DE158-4AF8-3F4A-BE78-6AB083758A18}"/>
              </a:ext>
            </a:extLst>
          </p:cNvPr>
          <p:cNvSpPr>
            <a:spLocks noGrp="1"/>
          </p:cNvSpPr>
          <p:nvPr>
            <p:ph type="ftr" sz="quarter" idx="11"/>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CBD7C3D1-836F-1D49-AF54-E80530A4C18B}"/>
              </a:ext>
            </a:extLst>
          </p:cNvPr>
          <p:cNvSpPr>
            <a:spLocks noGrp="1"/>
          </p:cNvSpPr>
          <p:nvPr>
            <p:ph type="sldNum" sz="quarter" idx="12"/>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16" name="Picture 15">
            <a:extLst>
              <a:ext uri="{FF2B5EF4-FFF2-40B4-BE49-F238E27FC236}">
                <a16:creationId xmlns:a16="http://schemas.microsoft.com/office/drawing/2014/main" id="{CDFD291A-CF58-9848-A716-007B3C7E0F73}"/>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365496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9A8C-7908-CC4B-B862-462FF4781F61}"/>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67C537C1-28FC-DE4B-BC27-A756AF10979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13" name="Date Placeholder 3">
            <a:extLst>
              <a:ext uri="{FF2B5EF4-FFF2-40B4-BE49-F238E27FC236}">
                <a16:creationId xmlns:a16="http://schemas.microsoft.com/office/drawing/2014/main" id="{837AF7D4-B32D-EB41-A864-B5B37E86267B}"/>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4" name="Footer Placeholder 4">
            <a:extLst>
              <a:ext uri="{FF2B5EF4-FFF2-40B4-BE49-F238E27FC236}">
                <a16:creationId xmlns:a16="http://schemas.microsoft.com/office/drawing/2014/main" id="{E0F37635-4E75-0F4B-8FB5-2E583319E34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5" name="Slide Number Placeholder 5">
            <a:extLst>
              <a:ext uri="{FF2B5EF4-FFF2-40B4-BE49-F238E27FC236}">
                <a16:creationId xmlns:a16="http://schemas.microsoft.com/office/drawing/2014/main" id="{25A37F6B-2D03-2349-BFAD-C1D43608692F}"/>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9" name="Picture 8">
            <a:extLst>
              <a:ext uri="{FF2B5EF4-FFF2-40B4-BE49-F238E27FC236}">
                <a16:creationId xmlns:a16="http://schemas.microsoft.com/office/drawing/2014/main" id="{9B0D0837-BF52-3A46-80CC-CF0EB6AF1B03}"/>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2611700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A5EB86-D40A-B54B-9474-4203EE0C0F8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C0B216-B9B8-1246-9907-1A5BAA6F8FC0}"/>
              </a:ext>
            </a:extLst>
          </p:cNvPr>
          <p:cNvSpPr>
            <a:spLocks noGrp="1"/>
          </p:cNvSpPr>
          <p:nvPr>
            <p:ph type="ctrTitle"/>
          </p:nvPr>
        </p:nvSpPr>
        <p:spPr>
          <a:xfrm>
            <a:off x="472440" y="1477119"/>
            <a:ext cx="7866339" cy="1951883"/>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64B5B5-B452-B84C-B7A9-E06616262258}"/>
              </a:ext>
            </a:extLst>
          </p:cNvPr>
          <p:cNvSpPr>
            <a:spLocks noGrp="1"/>
          </p:cNvSpPr>
          <p:nvPr>
            <p:ph type="subTitle" idx="1"/>
          </p:nvPr>
        </p:nvSpPr>
        <p:spPr>
          <a:xfrm>
            <a:off x="472440" y="3521076"/>
            <a:ext cx="7866339" cy="69732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A36BC09-DB87-3243-B88F-FB4C02A05E29}"/>
              </a:ext>
            </a:extLst>
          </p:cNvPr>
          <p:cNvPicPr>
            <a:picLocks noChangeAspect="1"/>
          </p:cNvPicPr>
          <p:nvPr userDrawn="1"/>
        </p:nvPicPr>
        <p:blipFill>
          <a:blip r:embed="rId3"/>
          <a:stretch>
            <a:fillRect/>
          </a:stretch>
        </p:blipFill>
        <p:spPr>
          <a:xfrm>
            <a:off x="9540241" y="6034202"/>
            <a:ext cx="2308783" cy="917346"/>
          </a:xfrm>
          <a:prstGeom prst="rect">
            <a:avLst/>
          </a:prstGeom>
        </p:spPr>
      </p:pic>
    </p:spTree>
    <p:extLst>
      <p:ext uri="{BB962C8B-B14F-4D97-AF65-F5344CB8AC3E}">
        <p14:creationId xmlns:p14="http://schemas.microsoft.com/office/powerpoint/2010/main" val="4199460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F906-2E0D-3745-84A4-92AC1C67C11A}"/>
              </a:ext>
            </a:extLst>
          </p:cNvPr>
          <p:cNvSpPr>
            <a:spLocks noGrp="1"/>
          </p:cNvSpPr>
          <p:nvPr>
            <p:ph type="title"/>
          </p:nvPr>
        </p:nvSpPr>
        <p:spPr>
          <a:xfrm>
            <a:off x="627382" y="365127"/>
            <a:ext cx="10937239"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CDC083-FBCB-AB4A-8317-851347DB69DB}"/>
              </a:ext>
            </a:extLst>
          </p:cNvPr>
          <p:cNvSpPr>
            <a:spLocks noGrp="1"/>
          </p:cNvSpPr>
          <p:nvPr>
            <p:ph idx="1"/>
          </p:nvPr>
        </p:nvSpPr>
        <p:spPr>
          <a:xfrm>
            <a:off x="627382" y="1825626"/>
            <a:ext cx="10937239" cy="3813175"/>
          </a:xfrm>
        </p:spPr>
        <p:txBody>
          <a:bodyPr/>
          <a:lstStyle>
            <a:lvl1pPr>
              <a:buClr>
                <a:srgbClr val="804BAB"/>
              </a:buClr>
              <a:defRPr>
                <a:latin typeface="Arial" panose="020B0604020202020204" pitchFamily="34" charset="0"/>
                <a:cs typeface="Arial" panose="020B0604020202020204" pitchFamily="34" charset="0"/>
              </a:defRPr>
            </a:lvl1pPr>
            <a:lvl2pPr marL="800080" indent="-342891">
              <a:buClr>
                <a:srgbClr val="804BAB"/>
              </a:buClr>
              <a:buFont typeface="Arial" panose="020B0604020202020204" pitchFamily="34" charset="0"/>
              <a:buChar char="•"/>
              <a:defRPr>
                <a:latin typeface="Arial" panose="020B0604020202020204" pitchFamily="34" charset="0"/>
                <a:cs typeface="Arial" panose="020B0604020202020204" pitchFamily="34" charset="0"/>
              </a:defRPr>
            </a:lvl2pPr>
            <a:lvl3pPr marL="1371566" indent="-457189">
              <a:buClr>
                <a:srgbClr val="804BAB"/>
              </a:buClr>
              <a:buFont typeface="Arial" panose="020B0604020202020204" pitchFamily="34" charset="0"/>
              <a:buChar char="•"/>
              <a:defRPr>
                <a:latin typeface="Arial" panose="020B0604020202020204" pitchFamily="34" charset="0"/>
                <a:cs typeface="Arial" panose="020B0604020202020204" pitchFamily="34" charset="0"/>
              </a:defRPr>
            </a:lvl3pPr>
            <a:lvl4pPr>
              <a:buClr>
                <a:srgbClr val="804BAB"/>
              </a:buClr>
              <a:defRPr>
                <a:latin typeface="Arial" panose="020B0604020202020204" pitchFamily="34" charset="0"/>
                <a:cs typeface="Arial" panose="020B0604020202020204" pitchFamily="34" charset="0"/>
              </a:defRPr>
            </a:lvl4pPr>
            <a:lvl5pPr>
              <a:buClr>
                <a:srgbClr val="804BAB"/>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484014-0E7E-AC43-BD62-9A311803D6D2}"/>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6" name="Picture 5">
            <a:extLst>
              <a:ext uri="{FF2B5EF4-FFF2-40B4-BE49-F238E27FC236}">
                <a16:creationId xmlns:a16="http://schemas.microsoft.com/office/drawing/2014/main" id="{233DB588-9CEF-7740-BA51-00E5C35271DA}"/>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7" name="Date Placeholder 3">
            <a:extLst>
              <a:ext uri="{FF2B5EF4-FFF2-40B4-BE49-F238E27FC236}">
                <a16:creationId xmlns:a16="http://schemas.microsoft.com/office/drawing/2014/main" id="{E1C6D617-43F2-F74F-BA60-FADD85DE27F3}"/>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8" name="Footer Placeholder 4">
            <a:extLst>
              <a:ext uri="{FF2B5EF4-FFF2-40B4-BE49-F238E27FC236}">
                <a16:creationId xmlns:a16="http://schemas.microsoft.com/office/drawing/2014/main" id="{98F94B43-6886-614B-8BC3-B50C5FCA0B2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Slide Number Placeholder 5">
            <a:extLst>
              <a:ext uri="{FF2B5EF4-FFF2-40B4-BE49-F238E27FC236}">
                <a16:creationId xmlns:a16="http://schemas.microsoft.com/office/drawing/2014/main" id="{05EF8395-D24B-7E41-9468-CC67B3C9ED22}"/>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2770847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110B-8C3A-9840-85A5-7F99F62CBE9A}"/>
              </a:ext>
            </a:extLst>
          </p:cNvPr>
          <p:cNvSpPr>
            <a:spLocks noGrp="1"/>
          </p:cNvSpPr>
          <p:nvPr>
            <p:ph type="title"/>
          </p:nvPr>
        </p:nvSpPr>
        <p:spPr>
          <a:xfrm>
            <a:off x="831851" y="1124949"/>
            <a:ext cx="10515600" cy="2852737"/>
          </a:xfrm>
        </p:spPr>
        <p:txBody>
          <a:bodyPr anchor="b"/>
          <a:lstStyle>
            <a:lvl1pPr>
              <a:defRPr sz="6000" b="1" i="0">
                <a:solidFill>
                  <a:srgbClr val="804BA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E06EC90-C9A9-4948-98B5-78E1C7CF593A}"/>
              </a:ext>
            </a:extLst>
          </p:cNvPr>
          <p:cNvSpPr>
            <a:spLocks noGrp="1"/>
          </p:cNvSpPr>
          <p:nvPr>
            <p:ph type="body" idx="1"/>
          </p:nvPr>
        </p:nvSpPr>
        <p:spPr>
          <a:xfrm>
            <a:off x="831851" y="400467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36CE7F79-ECE6-2641-A3BA-25E989CC29F0}"/>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8" name="Picture 7">
            <a:extLst>
              <a:ext uri="{FF2B5EF4-FFF2-40B4-BE49-F238E27FC236}">
                <a16:creationId xmlns:a16="http://schemas.microsoft.com/office/drawing/2014/main" id="{C7AB8DDE-5239-4E4E-903C-6B8E3F062C5E}"/>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9" name="Date Placeholder 3">
            <a:extLst>
              <a:ext uri="{FF2B5EF4-FFF2-40B4-BE49-F238E27FC236}">
                <a16:creationId xmlns:a16="http://schemas.microsoft.com/office/drawing/2014/main" id="{18A33B5C-CE72-3542-BCE3-455F85E8E2ED}"/>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E6800FEB-0694-CD41-BE8F-C7FCFAC9A4B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FD8D94CA-BB2F-C54C-AC45-D1E0064C037D}"/>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201709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BE4E-7796-CC4B-80A1-990D7FA9D670}"/>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A081C3-EE72-0E46-8484-9EC4E9F1ADE6}"/>
              </a:ext>
            </a:extLst>
          </p:cNvPr>
          <p:cNvSpPr>
            <a:spLocks noGrp="1"/>
          </p:cNvSpPr>
          <p:nvPr>
            <p:ph sz="half" idx="1"/>
          </p:nvPr>
        </p:nvSpPr>
        <p:spPr>
          <a:xfrm>
            <a:off x="838200" y="1825627"/>
            <a:ext cx="5181600" cy="401164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2C3845-9664-0B40-89D3-F56FB8A60916}"/>
              </a:ext>
            </a:extLst>
          </p:cNvPr>
          <p:cNvSpPr>
            <a:spLocks noGrp="1"/>
          </p:cNvSpPr>
          <p:nvPr>
            <p:ph sz="half" idx="2"/>
          </p:nvPr>
        </p:nvSpPr>
        <p:spPr>
          <a:xfrm>
            <a:off x="6172200" y="1825627"/>
            <a:ext cx="5181600" cy="401164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787F8E7-2CE5-DF46-AA1A-16C8EDFF6EB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9" name="Picture 8">
            <a:extLst>
              <a:ext uri="{FF2B5EF4-FFF2-40B4-BE49-F238E27FC236}">
                <a16:creationId xmlns:a16="http://schemas.microsoft.com/office/drawing/2014/main" id="{192217BD-2891-D741-A60C-1F595CA680A9}"/>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0" name="Date Placeholder 3">
            <a:extLst>
              <a:ext uri="{FF2B5EF4-FFF2-40B4-BE49-F238E27FC236}">
                <a16:creationId xmlns:a16="http://schemas.microsoft.com/office/drawing/2014/main" id="{87C12E1B-85A9-2948-9389-FC25A1BA19A4}"/>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A290AB9C-5CB4-5842-996E-DF12EB24D64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9FC72FB3-81B2-6242-B98F-26EBE9961760}"/>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1632706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9D99-5E74-DF42-B356-804582AED4E0}"/>
              </a:ext>
            </a:extLst>
          </p:cNvPr>
          <p:cNvSpPr>
            <a:spLocks noGrp="1"/>
          </p:cNvSpPr>
          <p:nvPr>
            <p:ph type="title"/>
          </p:nvPr>
        </p:nvSpPr>
        <p:spPr>
          <a:xfrm>
            <a:off x="839788" y="365127"/>
            <a:ext cx="10515600" cy="1325563"/>
          </a:xfrm>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0829DB1-95F0-7F46-B490-7F5C5748D58E}"/>
              </a:ext>
            </a:extLst>
          </p:cNvPr>
          <p:cNvSpPr>
            <a:spLocks noGrp="1"/>
          </p:cNvSpPr>
          <p:nvPr>
            <p:ph type="body" idx="1"/>
          </p:nvPr>
        </p:nvSpPr>
        <p:spPr>
          <a:xfrm>
            <a:off x="839789" y="1681163"/>
            <a:ext cx="5157787" cy="823912"/>
          </a:xfrm>
        </p:spPr>
        <p:txBody>
          <a:bodyPr anchor="b"/>
          <a:lstStyle>
            <a:lvl1pPr marL="0" indent="0">
              <a:buNone/>
              <a:defRPr sz="2400" b="1">
                <a:solidFill>
                  <a:srgbClr val="28A6E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F9506-7C2C-8847-82DC-6CA6CC4B6F3E}"/>
              </a:ext>
            </a:extLst>
          </p:cNvPr>
          <p:cNvSpPr>
            <a:spLocks noGrp="1"/>
          </p:cNvSpPr>
          <p:nvPr>
            <p:ph sz="half" idx="2"/>
          </p:nvPr>
        </p:nvSpPr>
        <p:spPr>
          <a:xfrm>
            <a:off x="839789" y="2505075"/>
            <a:ext cx="5157787" cy="328966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09FF6-AFB0-9542-ADF1-C7B7DFAE27F2}"/>
              </a:ext>
            </a:extLst>
          </p:cNvPr>
          <p:cNvSpPr>
            <a:spLocks noGrp="1"/>
          </p:cNvSpPr>
          <p:nvPr>
            <p:ph type="body" sz="quarter" idx="3"/>
          </p:nvPr>
        </p:nvSpPr>
        <p:spPr>
          <a:xfrm>
            <a:off x="6172201" y="1681163"/>
            <a:ext cx="5183188" cy="823912"/>
          </a:xfrm>
        </p:spPr>
        <p:txBody>
          <a:bodyPr anchor="b"/>
          <a:lstStyle>
            <a:lvl1pPr marL="0" indent="0">
              <a:buNone/>
              <a:defRPr sz="2400" b="1">
                <a:solidFill>
                  <a:srgbClr val="28A6E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E4ED6-F419-5242-AA90-4D9D9EB4776A}"/>
              </a:ext>
            </a:extLst>
          </p:cNvPr>
          <p:cNvSpPr>
            <a:spLocks noGrp="1"/>
          </p:cNvSpPr>
          <p:nvPr>
            <p:ph sz="quarter" idx="4"/>
          </p:nvPr>
        </p:nvSpPr>
        <p:spPr>
          <a:xfrm>
            <a:off x="6172201" y="2505075"/>
            <a:ext cx="5183188" cy="3289669"/>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FA12E6A-82EC-C748-A905-F69022811396}"/>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11" name="Picture 10">
            <a:extLst>
              <a:ext uri="{FF2B5EF4-FFF2-40B4-BE49-F238E27FC236}">
                <a16:creationId xmlns:a16="http://schemas.microsoft.com/office/drawing/2014/main" id="{15917F07-2B17-BC41-9427-D0759CE4113F}"/>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2" name="Date Placeholder 3">
            <a:extLst>
              <a:ext uri="{FF2B5EF4-FFF2-40B4-BE49-F238E27FC236}">
                <a16:creationId xmlns:a16="http://schemas.microsoft.com/office/drawing/2014/main" id="{D1E4368D-347D-4848-B182-CD16BCDC92C2}"/>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3" name="Footer Placeholder 4">
            <a:extLst>
              <a:ext uri="{FF2B5EF4-FFF2-40B4-BE49-F238E27FC236}">
                <a16:creationId xmlns:a16="http://schemas.microsoft.com/office/drawing/2014/main" id="{C78DE158-4AF8-3F4A-BE78-6AB083758A18}"/>
              </a:ext>
            </a:extLst>
          </p:cNvPr>
          <p:cNvSpPr>
            <a:spLocks noGrp="1"/>
          </p:cNvSpPr>
          <p:nvPr>
            <p:ph type="ftr" sz="quarter" idx="11"/>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CBD7C3D1-836F-1D49-AF54-E80530A4C18B}"/>
              </a:ext>
            </a:extLst>
          </p:cNvPr>
          <p:cNvSpPr>
            <a:spLocks noGrp="1"/>
          </p:cNvSpPr>
          <p:nvPr>
            <p:ph type="sldNum" sz="quarter" idx="12"/>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4912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9D99-5E74-DF42-B356-804582AED4E0}"/>
              </a:ext>
            </a:extLst>
          </p:cNvPr>
          <p:cNvSpPr>
            <a:spLocks noGrp="1"/>
          </p:cNvSpPr>
          <p:nvPr>
            <p:ph type="title"/>
          </p:nvPr>
        </p:nvSpPr>
        <p:spPr>
          <a:xfrm>
            <a:off x="2316481" y="365127"/>
            <a:ext cx="9038908" cy="1325563"/>
          </a:xfrm>
        </p:spPr>
        <p:txBody>
          <a:bodyPr/>
          <a:lstStyle>
            <a:lvl1pPr>
              <a:defRPr b="1">
                <a:solidFill>
                  <a:srgbClr val="804BAB"/>
                </a:solidFill>
              </a:defRPr>
            </a:lvl1pPr>
          </a:lstStyle>
          <a:p>
            <a:r>
              <a:rPr lang="en-US"/>
              <a:t>Click to edit Master title style</a:t>
            </a:r>
          </a:p>
        </p:txBody>
      </p:sp>
      <p:sp>
        <p:nvSpPr>
          <p:cNvPr id="3" name="Text Placeholder 2">
            <a:extLst>
              <a:ext uri="{FF2B5EF4-FFF2-40B4-BE49-F238E27FC236}">
                <a16:creationId xmlns:a16="http://schemas.microsoft.com/office/drawing/2014/main" id="{D0829DB1-95F0-7F46-B490-7F5C5748D58E}"/>
              </a:ext>
            </a:extLst>
          </p:cNvPr>
          <p:cNvSpPr>
            <a:spLocks noGrp="1"/>
          </p:cNvSpPr>
          <p:nvPr>
            <p:ph type="body" idx="1"/>
          </p:nvPr>
        </p:nvSpPr>
        <p:spPr>
          <a:xfrm>
            <a:off x="2316481" y="1681163"/>
            <a:ext cx="4408412" cy="823912"/>
          </a:xfrm>
        </p:spPr>
        <p:txBody>
          <a:bodyPr anchor="b"/>
          <a:lstStyle>
            <a:lvl1pPr marL="0" indent="0">
              <a:buNone/>
              <a:defRPr sz="2400" b="1">
                <a:solidFill>
                  <a:srgbClr val="29A6E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9E09FF6-AFB0-9542-ADF1-C7B7DFAE27F2}"/>
              </a:ext>
            </a:extLst>
          </p:cNvPr>
          <p:cNvSpPr>
            <a:spLocks noGrp="1"/>
          </p:cNvSpPr>
          <p:nvPr>
            <p:ph type="body" sz="quarter" idx="3"/>
          </p:nvPr>
        </p:nvSpPr>
        <p:spPr>
          <a:xfrm>
            <a:off x="6954873" y="1681163"/>
            <a:ext cx="4400515" cy="823912"/>
          </a:xfrm>
        </p:spPr>
        <p:txBody>
          <a:bodyPr anchor="b"/>
          <a:lstStyle>
            <a:lvl1pPr marL="0" indent="0">
              <a:buNone/>
              <a:defRPr sz="2400" b="1">
                <a:solidFill>
                  <a:srgbClr val="29A6E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Date Placeholder 3">
            <a:extLst>
              <a:ext uri="{FF2B5EF4-FFF2-40B4-BE49-F238E27FC236}">
                <a16:creationId xmlns:a16="http://schemas.microsoft.com/office/drawing/2014/main" id="{992D7FC2-8735-CF4A-B469-82C0CAE25048}"/>
              </a:ext>
            </a:extLst>
          </p:cNvPr>
          <p:cNvSpPr>
            <a:spLocks noGrp="1"/>
          </p:cNvSpPr>
          <p:nvPr>
            <p:ph type="dt" sz="half" idx="10"/>
          </p:nvPr>
        </p:nvSpPr>
        <p:spPr>
          <a:xfrm>
            <a:off x="2316480" y="6356352"/>
            <a:ext cx="1849120" cy="365125"/>
          </a:xfrm>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7509C316-824C-974E-A9A7-8A7C7638E6FE}"/>
              </a:ext>
            </a:extLst>
          </p:cNvPr>
          <p:cNvSpPr>
            <a:spLocks noGrp="1"/>
          </p:cNvSpPr>
          <p:nvPr>
            <p:ph type="ftr" sz="quarter" idx="11"/>
          </p:nvPr>
        </p:nvSpPr>
        <p:spPr>
          <a:xfrm>
            <a:off x="4612642" y="6356352"/>
            <a:ext cx="4084319" cy="365125"/>
          </a:xfrm>
        </p:spPr>
        <p:txBody>
          <a:bodyPr/>
          <a:lstStyle>
            <a:lvl1pPr>
              <a:defRPr>
                <a:solidFill>
                  <a:srgbClr val="758592"/>
                </a:solidFill>
              </a:defRPr>
            </a:lvl1pPr>
          </a:lstStyle>
          <a:p>
            <a:endParaRPr lang="en-US" dirty="0"/>
          </a:p>
        </p:txBody>
      </p:sp>
      <p:sp>
        <p:nvSpPr>
          <p:cNvPr id="12" name="Slide Number Placeholder 5">
            <a:extLst>
              <a:ext uri="{FF2B5EF4-FFF2-40B4-BE49-F238E27FC236}">
                <a16:creationId xmlns:a16="http://schemas.microsoft.com/office/drawing/2014/main" id="{30948D07-8B19-8740-98F0-D092F5F1FA96}"/>
              </a:ext>
            </a:extLst>
          </p:cNvPr>
          <p:cNvSpPr>
            <a:spLocks noGrp="1"/>
          </p:cNvSpPr>
          <p:nvPr>
            <p:ph type="sldNum" sz="quarter" idx="12"/>
          </p:nvPr>
        </p:nvSpPr>
        <p:spPr>
          <a:xfrm>
            <a:off x="9144000" y="6356352"/>
            <a:ext cx="2203451" cy="365125"/>
          </a:xfrm>
        </p:spPr>
        <p:txBody>
          <a:bodyPr/>
          <a:lstStyle>
            <a:lvl1pPr>
              <a:defRPr>
                <a:solidFill>
                  <a:srgbClr val="758592"/>
                </a:solidFill>
              </a:defRPr>
            </a:lvl1pPr>
          </a:lstStyle>
          <a:p>
            <a:fld id="{4DD70E08-4A13-E843-887E-D535908DFB6C}" type="slidenum">
              <a:rPr lang="en-US" smtClean="0"/>
              <a:pPr/>
              <a:t>‹#›</a:t>
            </a:fld>
            <a:endParaRPr lang="en-US" dirty="0"/>
          </a:p>
        </p:txBody>
      </p:sp>
      <p:pic>
        <p:nvPicPr>
          <p:cNvPr id="13" name="Picture 12">
            <a:extLst>
              <a:ext uri="{FF2B5EF4-FFF2-40B4-BE49-F238E27FC236}">
                <a16:creationId xmlns:a16="http://schemas.microsoft.com/office/drawing/2014/main" id="{48CA1E6E-3559-9C43-A09D-1E61C87447F5}"/>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14" name="Picture 13">
            <a:extLst>
              <a:ext uri="{FF2B5EF4-FFF2-40B4-BE49-F238E27FC236}">
                <a16:creationId xmlns:a16="http://schemas.microsoft.com/office/drawing/2014/main" id="{C04CE812-04BA-514B-932D-D16A0E39815D}"/>
              </a:ext>
            </a:extLst>
          </p:cNvPr>
          <p:cNvPicPr>
            <a:picLocks noChangeAspect="1"/>
          </p:cNvPicPr>
          <p:nvPr userDrawn="1"/>
        </p:nvPicPr>
        <p:blipFill>
          <a:blip r:embed="rId3"/>
          <a:stretch>
            <a:fillRect/>
          </a:stretch>
        </p:blipFill>
        <p:spPr>
          <a:xfrm>
            <a:off x="275584" y="5635148"/>
            <a:ext cx="1394915" cy="809813"/>
          </a:xfrm>
          <a:prstGeom prst="rect">
            <a:avLst/>
          </a:prstGeom>
        </p:spPr>
      </p:pic>
      <p:sp>
        <p:nvSpPr>
          <p:cNvPr id="17" name="Content Placeholder 2">
            <a:extLst>
              <a:ext uri="{FF2B5EF4-FFF2-40B4-BE49-F238E27FC236}">
                <a16:creationId xmlns:a16="http://schemas.microsoft.com/office/drawing/2014/main" id="{52CCC66A-CCFB-B048-BF3F-A40A5F56FE62}"/>
              </a:ext>
            </a:extLst>
          </p:cNvPr>
          <p:cNvSpPr>
            <a:spLocks noGrp="1"/>
          </p:cNvSpPr>
          <p:nvPr>
            <p:ph sz="half" idx="13"/>
          </p:nvPr>
        </p:nvSpPr>
        <p:spPr>
          <a:xfrm>
            <a:off x="2316481" y="2505075"/>
            <a:ext cx="4408412" cy="3671888"/>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01BCF21-CD6C-184C-957E-F74713445BD9}"/>
              </a:ext>
            </a:extLst>
          </p:cNvPr>
          <p:cNvSpPr>
            <a:spLocks noGrp="1"/>
          </p:cNvSpPr>
          <p:nvPr>
            <p:ph sz="half" idx="2"/>
          </p:nvPr>
        </p:nvSpPr>
        <p:spPr>
          <a:xfrm>
            <a:off x="6954874" y="2505075"/>
            <a:ext cx="4408412" cy="3671888"/>
          </a:xfrm>
        </p:spPr>
        <p:txBody>
          <a:bodyPr/>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593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9A8C-7908-CC4B-B862-462FF4781F61}"/>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67C537C1-28FC-DE4B-BC27-A756AF10979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12" name="Picture 11">
            <a:extLst>
              <a:ext uri="{FF2B5EF4-FFF2-40B4-BE49-F238E27FC236}">
                <a16:creationId xmlns:a16="http://schemas.microsoft.com/office/drawing/2014/main" id="{7C15D9D8-55AB-6A42-B246-DBE82466BFDC}"/>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3" name="Date Placeholder 3">
            <a:extLst>
              <a:ext uri="{FF2B5EF4-FFF2-40B4-BE49-F238E27FC236}">
                <a16:creationId xmlns:a16="http://schemas.microsoft.com/office/drawing/2014/main" id="{837AF7D4-B32D-EB41-A864-B5B37E86267B}"/>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4" name="Footer Placeholder 4">
            <a:extLst>
              <a:ext uri="{FF2B5EF4-FFF2-40B4-BE49-F238E27FC236}">
                <a16:creationId xmlns:a16="http://schemas.microsoft.com/office/drawing/2014/main" id="{E0F37635-4E75-0F4B-8FB5-2E583319E34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5" name="Slide Number Placeholder 5">
            <a:extLst>
              <a:ext uri="{FF2B5EF4-FFF2-40B4-BE49-F238E27FC236}">
                <a16:creationId xmlns:a16="http://schemas.microsoft.com/office/drawing/2014/main" id="{25A37F6B-2D03-2349-BFAD-C1D43608692F}"/>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385851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66F3E-B7F7-4940-A36E-114F1365815C}"/>
              </a:ext>
            </a:extLst>
          </p:cNvPr>
          <p:cNvSpPr>
            <a:spLocks noGrp="1"/>
          </p:cNvSpPr>
          <p:nvPr>
            <p:ph type="dt" sz="half" idx="10"/>
          </p:nvPr>
        </p:nvSpPr>
        <p:spPr/>
        <p:txBody>
          <a:bodyPr/>
          <a:lstStyle/>
          <a:p>
            <a:fld id="{7BCC8B44-1BB3-C44B-84E7-590C78DB5590}" type="datetimeFigureOut">
              <a:rPr lang="en-US" smtClean="0"/>
              <a:t>7/9/2021</a:t>
            </a:fld>
            <a:endParaRPr lang="en-US" dirty="0"/>
          </a:p>
        </p:txBody>
      </p:sp>
      <p:sp>
        <p:nvSpPr>
          <p:cNvPr id="3" name="Footer Placeholder 2">
            <a:extLst>
              <a:ext uri="{FF2B5EF4-FFF2-40B4-BE49-F238E27FC236}">
                <a16:creationId xmlns:a16="http://schemas.microsoft.com/office/drawing/2014/main" id="{99C96937-15A2-EB4D-97D4-6A6DCAB93A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DEAEE4-B883-9D49-8E0D-7E3E236D56BB}"/>
              </a:ext>
            </a:extLst>
          </p:cNvPr>
          <p:cNvSpPr>
            <a:spLocks noGrp="1"/>
          </p:cNvSpPr>
          <p:nvPr>
            <p:ph type="sldNum" sz="quarter" idx="12"/>
          </p:nvPr>
        </p:nvSpPr>
        <p:spPr/>
        <p:txBody>
          <a:bodyPr/>
          <a:lstStyle/>
          <a:p>
            <a:fld id="{4DD70E08-4A13-E843-887E-D535908DFB6C}" type="slidenum">
              <a:rPr lang="en-US" smtClean="0"/>
              <a:t>‹#›</a:t>
            </a:fld>
            <a:endParaRPr lang="en-US" dirty="0"/>
          </a:p>
        </p:txBody>
      </p:sp>
    </p:spTree>
    <p:extLst>
      <p:ext uri="{BB962C8B-B14F-4D97-AF65-F5344CB8AC3E}">
        <p14:creationId xmlns:p14="http://schemas.microsoft.com/office/powerpoint/2010/main" val="2525610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F29E-C376-C244-8ED5-8D6B55A832B3}"/>
              </a:ext>
            </a:extLst>
          </p:cNvPr>
          <p:cNvSpPr>
            <a:spLocks noGrp="1"/>
          </p:cNvSpPr>
          <p:nvPr>
            <p:ph type="title"/>
          </p:nvPr>
        </p:nvSpPr>
        <p:spPr>
          <a:xfrm>
            <a:off x="839788" y="457200"/>
            <a:ext cx="3932237" cy="1600200"/>
          </a:xfrm>
        </p:spPr>
        <p:txBody>
          <a:bodyPr anchor="b"/>
          <a:lstStyle>
            <a:lvl1pPr>
              <a:defRPr sz="32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86B0022-3957-F042-9349-2DF8F3AC2653}"/>
              </a:ext>
            </a:extLst>
          </p:cNvPr>
          <p:cNvSpPr>
            <a:spLocks noGrp="1"/>
          </p:cNvSpPr>
          <p:nvPr>
            <p:ph idx="1"/>
          </p:nvPr>
        </p:nvSpPr>
        <p:spPr>
          <a:xfrm>
            <a:off x="5183188" y="987427"/>
            <a:ext cx="6172200" cy="4873625"/>
          </a:xfrm>
        </p:spPr>
        <p:txBody>
          <a:bodyPr/>
          <a:lstStyle>
            <a:lvl1pPr>
              <a:buClr>
                <a:srgbClr val="804BAB"/>
              </a:buClr>
              <a:defRPr sz="3200"/>
            </a:lvl1pPr>
            <a:lvl2pPr>
              <a:buClr>
                <a:srgbClr val="804BAB"/>
              </a:buClr>
              <a:defRPr sz="2800"/>
            </a:lvl2pPr>
            <a:lvl3pPr>
              <a:buClr>
                <a:srgbClr val="804BAB"/>
              </a:buClr>
              <a:defRPr sz="2400"/>
            </a:lvl3pPr>
            <a:lvl4pPr>
              <a:buClr>
                <a:srgbClr val="804BAB"/>
              </a:buClr>
              <a:defRPr sz="2000"/>
            </a:lvl4pPr>
            <a:lvl5pPr>
              <a:buClr>
                <a:srgbClr val="804BAB"/>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21B82-D6E3-8F4F-9B52-9D67B277BA2A}"/>
              </a:ext>
            </a:extLst>
          </p:cNvPr>
          <p:cNvSpPr>
            <a:spLocks noGrp="1"/>
          </p:cNvSpPr>
          <p:nvPr>
            <p:ph type="body" sz="half" idx="2"/>
          </p:nvPr>
        </p:nvSpPr>
        <p:spPr>
          <a:xfrm>
            <a:off x="839788" y="2057400"/>
            <a:ext cx="3932237" cy="3811588"/>
          </a:xfrm>
        </p:spPr>
        <p:txBody>
          <a:bodyPr/>
          <a:lstStyle>
            <a:lvl1pPr marL="0" indent="0">
              <a:buNone/>
              <a:defRPr sz="1600">
                <a:solidFill>
                  <a:srgbClr val="28A6E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B3432E0F-EC6F-B448-A195-931CD3E75494}"/>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10" name="Date Placeholder 3">
            <a:extLst>
              <a:ext uri="{FF2B5EF4-FFF2-40B4-BE49-F238E27FC236}">
                <a16:creationId xmlns:a16="http://schemas.microsoft.com/office/drawing/2014/main" id="{323F8265-480F-C049-9CCF-11E849751461}"/>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6B50A7CB-96E2-C74A-B7A3-338689F66B65}"/>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C49191D9-229C-ED41-8851-FBF9651F4026}"/>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14" name="Picture 13">
            <a:extLst>
              <a:ext uri="{FF2B5EF4-FFF2-40B4-BE49-F238E27FC236}">
                <a16:creationId xmlns:a16="http://schemas.microsoft.com/office/drawing/2014/main" id="{962C4E3B-875E-8242-B25F-7FBFF82C8ABB}"/>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3356867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8532-30EA-1542-A5A2-58DC0AB2A13D}"/>
              </a:ext>
            </a:extLst>
          </p:cNvPr>
          <p:cNvSpPr>
            <a:spLocks noGrp="1"/>
          </p:cNvSpPr>
          <p:nvPr>
            <p:ph type="title"/>
          </p:nvPr>
        </p:nvSpPr>
        <p:spPr>
          <a:xfrm>
            <a:off x="839788" y="457200"/>
            <a:ext cx="3932237" cy="1600200"/>
          </a:xfrm>
        </p:spPr>
        <p:txBody>
          <a:bodyPr anchor="b"/>
          <a:lstStyle>
            <a:lvl1pPr>
              <a:defRPr sz="32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9D8448F-E6CC-1C47-835D-7E212C40303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66969776-06C0-F54E-B234-3E423072DE4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2BDD8E58-900F-8D4A-9CD6-9CFE3D2AEF88}"/>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10" name="Date Placeholder 3">
            <a:extLst>
              <a:ext uri="{FF2B5EF4-FFF2-40B4-BE49-F238E27FC236}">
                <a16:creationId xmlns:a16="http://schemas.microsoft.com/office/drawing/2014/main" id="{81F54B83-62ED-E04C-AE9E-A72F67685AA0}"/>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8CCDED62-F1B7-C04C-9DBA-C324C0FBD873}"/>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29CD9F5D-39EB-0A48-84AC-2FFF625E2D8F}"/>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14" name="Picture 13">
            <a:extLst>
              <a:ext uri="{FF2B5EF4-FFF2-40B4-BE49-F238E27FC236}">
                <a16:creationId xmlns:a16="http://schemas.microsoft.com/office/drawing/2014/main" id="{2FB20225-0A7D-C142-BFEC-0C8A0B2BE4FD}"/>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750331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ED0D-9468-D344-A314-35C57853074B}"/>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E980C2C1-F0C3-D94F-A143-CB1F4BDB65BE}"/>
              </a:ext>
            </a:extLst>
          </p:cNvPr>
          <p:cNvSpPr>
            <a:spLocks noGrp="1"/>
          </p:cNvSpPr>
          <p:nvPr>
            <p:ph type="body" orient="vert" idx="1"/>
          </p:nvPr>
        </p:nvSpPr>
        <p:spPr>
          <a:xfrm>
            <a:off x="838200" y="1825625"/>
            <a:ext cx="10515600" cy="4072052"/>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675B9F5-4232-114A-A86E-316C31AB6731}"/>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9" name="Date Placeholder 3">
            <a:extLst>
              <a:ext uri="{FF2B5EF4-FFF2-40B4-BE49-F238E27FC236}">
                <a16:creationId xmlns:a16="http://schemas.microsoft.com/office/drawing/2014/main" id="{F65FBAFE-5835-074D-A1AC-3DD9B3BAAD13}"/>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561C02D7-41AC-5D48-89A2-836422135F4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0C56D253-C4D0-E946-B5FE-08428B330905}"/>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14" name="Picture 13">
            <a:extLst>
              <a:ext uri="{FF2B5EF4-FFF2-40B4-BE49-F238E27FC236}">
                <a16:creationId xmlns:a16="http://schemas.microsoft.com/office/drawing/2014/main" id="{4C0B7405-D1B8-A947-A5C6-2738A27A6CB1}"/>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86721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D7E04-9827-5447-BD74-AF920202945E}"/>
              </a:ext>
            </a:extLst>
          </p:cNvPr>
          <p:cNvSpPr>
            <a:spLocks noGrp="1"/>
          </p:cNvSpPr>
          <p:nvPr>
            <p:ph type="title" orient="vert"/>
          </p:nvPr>
        </p:nvSpPr>
        <p:spPr>
          <a:xfrm>
            <a:off x="8724901" y="365125"/>
            <a:ext cx="2628900" cy="5450884"/>
          </a:xfrm>
        </p:spPr>
        <p:txBody>
          <a:bodyPr vert="eaVert"/>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90D45C1-4173-8640-9C03-E525C55FEEF7}"/>
              </a:ext>
            </a:extLst>
          </p:cNvPr>
          <p:cNvSpPr>
            <a:spLocks noGrp="1"/>
          </p:cNvSpPr>
          <p:nvPr>
            <p:ph type="body" orient="vert" idx="1"/>
          </p:nvPr>
        </p:nvSpPr>
        <p:spPr>
          <a:xfrm>
            <a:off x="838201" y="365125"/>
            <a:ext cx="7734300" cy="5450884"/>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AD74C86-D2BC-4445-B90E-EABE89BBDAC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sp>
        <p:nvSpPr>
          <p:cNvPr id="9" name="Date Placeholder 3">
            <a:extLst>
              <a:ext uri="{FF2B5EF4-FFF2-40B4-BE49-F238E27FC236}">
                <a16:creationId xmlns:a16="http://schemas.microsoft.com/office/drawing/2014/main" id="{E8CF9A1A-9DC4-1A4E-ABB4-D59DB4C65E56}"/>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E0EC0639-5161-7F4C-A138-C206DA397DF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8FCCE95C-ADB2-EC4B-83D1-977A3F09F401}"/>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pic>
        <p:nvPicPr>
          <p:cNvPr id="14" name="Picture 13">
            <a:extLst>
              <a:ext uri="{FF2B5EF4-FFF2-40B4-BE49-F238E27FC236}">
                <a16:creationId xmlns:a16="http://schemas.microsoft.com/office/drawing/2014/main" id="{29DAFF5C-D4C1-A54B-9D0E-6B61CB77E455}"/>
              </a:ext>
            </a:extLst>
          </p:cNvPr>
          <p:cNvPicPr>
            <a:picLocks noChangeAspect="1"/>
          </p:cNvPicPr>
          <p:nvPr userDrawn="1"/>
        </p:nvPicPr>
        <p:blipFill>
          <a:blip r:embed="rId3"/>
          <a:srcRect/>
          <a:stretch/>
        </p:blipFill>
        <p:spPr>
          <a:xfrm>
            <a:off x="9550180" y="6143317"/>
            <a:ext cx="2308781" cy="679241"/>
          </a:xfrm>
          <a:prstGeom prst="rect">
            <a:avLst/>
          </a:prstGeom>
        </p:spPr>
      </p:pic>
    </p:spTree>
    <p:extLst>
      <p:ext uri="{BB962C8B-B14F-4D97-AF65-F5344CB8AC3E}">
        <p14:creationId xmlns:p14="http://schemas.microsoft.com/office/powerpoint/2010/main" val="1334450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F29E-C376-C244-8ED5-8D6B55A832B3}"/>
              </a:ext>
            </a:extLst>
          </p:cNvPr>
          <p:cNvSpPr>
            <a:spLocks noGrp="1"/>
          </p:cNvSpPr>
          <p:nvPr>
            <p:ph type="title"/>
          </p:nvPr>
        </p:nvSpPr>
        <p:spPr>
          <a:xfrm>
            <a:off x="839788" y="457200"/>
            <a:ext cx="3932237" cy="1600200"/>
          </a:xfrm>
        </p:spPr>
        <p:txBody>
          <a:bodyPr anchor="b"/>
          <a:lstStyle>
            <a:lvl1pPr>
              <a:defRPr sz="32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86B0022-3957-F042-9349-2DF8F3AC2653}"/>
              </a:ext>
            </a:extLst>
          </p:cNvPr>
          <p:cNvSpPr>
            <a:spLocks noGrp="1"/>
          </p:cNvSpPr>
          <p:nvPr>
            <p:ph idx="1"/>
          </p:nvPr>
        </p:nvSpPr>
        <p:spPr>
          <a:xfrm>
            <a:off x="5183188" y="987427"/>
            <a:ext cx="6172200" cy="4873625"/>
          </a:xfrm>
        </p:spPr>
        <p:txBody>
          <a:bodyPr/>
          <a:lstStyle>
            <a:lvl1pPr>
              <a:buClr>
                <a:srgbClr val="804BAB"/>
              </a:buClr>
              <a:defRPr sz="3200"/>
            </a:lvl1pPr>
            <a:lvl2pPr>
              <a:buClr>
                <a:srgbClr val="804BAB"/>
              </a:buClr>
              <a:defRPr sz="2800"/>
            </a:lvl2pPr>
            <a:lvl3pPr>
              <a:buClr>
                <a:srgbClr val="804BAB"/>
              </a:buClr>
              <a:defRPr sz="2400"/>
            </a:lvl3pPr>
            <a:lvl4pPr>
              <a:buClr>
                <a:srgbClr val="804BAB"/>
              </a:buClr>
              <a:defRPr sz="2000"/>
            </a:lvl4pPr>
            <a:lvl5pPr>
              <a:buClr>
                <a:srgbClr val="804BAB"/>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21B82-D6E3-8F4F-9B52-9D67B277BA2A}"/>
              </a:ext>
            </a:extLst>
          </p:cNvPr>
          <p:cNvSpPr>
            <a:spLocks noGrp="1"/>
          </p:cNvSpPr>
          <p:nvPr>
            <p:ph type="body" sz="half" idx="2"/>
          </p:nvPr>
        </p:nvSpPr>
        <p:spPr>
          <a:xfrm>
            <a:off x="839788" y="2057400"/>
            <a:ext cx="3932237" cy="3811588"/>
          </a:xfrm>
        </p:spPr>
        <p:txBody>
          <a:bodyPr/>
          <a:lstStyle>
            <a:lvl1pPr marL="0" indent="0">
              <a:buNone/>
              <a:defRPr sz="1600">
                <a:solidFill>
                  <a:srgbClr val="28A6E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B3432E0F-EC6F-B448-A195-931CD3E75494}"/>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9" name="Picture 8">
            <a:extLst>
              <a:ext uri="{FF2B5EF4-FFF2-40B4-BE49-F238E27FC236}">
                <a16:creationId xmlns:a16="http://schemas.microsoft.com/office/drawing/2014/main" id="{9FD52ACF-821B-6347-8B90-609EFF4DFBEE}"/>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0" name="Date Placeholder 3">
            <a:extLst>
              <a:ext uri="{FF2B5EF4-FFF2-40B4-BE49-F238E27FC236}">
                <a16:creationId xmlns:a16="http://schemas.microsoft.com/office/drawing/2014/main" id="{323F8265-480F-C049-9CCF-11E849751461}"/>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6B50A7CB-96E2-C74A-B7A3-338689F66B65}"/>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C49191D9-229C-ED41-8851-FBF9651F4026}"/>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2530101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8532-30EA-1542-A5A2-58DC0AB2A13D}"/>
              </a:ext>
            </a:extLst>
          </p:cNvPr>
          <p:cNvSpPr>
            <a:spLocks noGrp="1"/>
          </p:cNvSpPr>
          <p:nvPr>
            <p:ph type="title"/>
          </p:nvPr>
        </p:nvSpPr>
        <p:spPr>
          <a:xfrm>
            <a:off x="839788" y="457200"/>
            <a:ext cx="3932237" cy="1600200"/>
          </a:xfrm>
        </p:spPr>
        <p:txBody>
          <a:bodyPr anchor="b"/>
          <a:lstStyle>
            <a:lvl1pPr>
              <a:defRPr sz="3200"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9D8448F-E6CC-1C47-835D-7E212C40303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66969776-06C0-F54E-B234-3E423072DE4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2BDD8E58-900F-8D4A-9CD6-9CFE3D2AEF88}"/>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9" name="Picture 8">
            <a:extLst>
              <a:ext uri="{FF2B5EF4-FFF2-40B4-BE49-F238E27FC236}">
                <a16:creationId xmlns:a16="http://schemas.microsoft.com/office/drawing/2014/main" id="{AE720906-1BB8-FD45-AC50-62D224CE268C}"/>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10" name="Date Placeholder 3">
            <a:extLst>
              <a:ext uri="{FF2B5EF4-FFF2-40B4-BE49-F238E27FC236}">
                <a16:creationId xmlns:a16="http://schemas.microsoft.com/office/drawing/2014/main" id="{81F54B83-62ED-E04C-AE9E-A72F67685AA0}"/>
              </a:ext>
            </a:extLst>
          </p:cNvPr>
          <p:cNvSpPr>
            <a:spLocks noGrp="1"/>
          </p:cNvSpPr>
          <p:nvPr>
            <p:ph type="dt" sz="half" idx="10"/>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1" name="Footer Placeholder 4">
            <a:extLst>
              <a:ext uri="{FF2B5EF4-FFF2-40B4-BE49-F238E27FC236}">
                <a16:creationId xmlns:a16="http://schemas.microsoft.com/office/drawing/2014/main" id="{8CCDED62-F1B7-C04C-9DBA-C324C0FBD873}"/>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29CD9F5D-39EB-0A48-84AC-2FFF625E2D8F}"/>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2753096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ED0D-9468-D344-A314-35C57853074B}"/>
              </a:ext>
            </a:extLst>
          </p:cNvPr>
          <p:cNvSpPr>
            <a:spLocks noGrp="1"/>
          </p:cNvSpPr>
          <p:nvPr>
            <p:ph type="title"/>
          </p:nvPr>
        </p:nvSpPr>
        <p:spPr/>
        <p:txBody>
          <a:bodyPr/>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E980C2C1-F0C3-D94F-A143-CB1F4BDB65BE}"/>
              </a:ext>
            </a:extLst>
          </p:cNvPr>
          <p:cNvSpPr>
            <a:spLocks noGrp="1"/>
          </p:cNvSpPr>
          <p:nvPr>
            <p:ph type="body" orient="vert" idx="1"/>
          </p:nvPr>
        </p:nvSpPr>
        <p:spPr>
          <a:xfrm>
            <a:off x="838200" y="1825625"/>
            <a:ext cx="10515600" cy="4072052"/>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675B9F5-4232-114A-A86E-316C31AB6731}"/>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8" name="Picture 7">
            <a:extLst>
              <a:ext uri="{FF2B5EF4-FFF2-40B4-BE49-F238E27FC236}">
                <a16:creationId xmlns:a16="http://schemas.microsoft.com/office/drawing/2014/main" id="{70969DF0-62AC-904F-8472-8DB82C48F680}"/>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9" name="Date Placeholder 3">
            <a:extLst>
              <a:ext uri="{FF2B5EF4-FFF2-40B4-BE49-F238E27FC236}">
                <a16:creationId xmlns:a16="http://schemas.microsoft.com/office/drawing/2014/main" id="{F65FBAFE-5835-074D-A1AC-3DD9B3BAAD13}"/>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561C02D7-41AC-5D48-89A2-836422135F4B}"/>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0C56D253-C4D0-E946-B5FE-08428B330905}"/>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4204508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D7E04-9827-5447-BD74-AF920202945E}"/>
              </a:ext>
            </a:extLst>
          </p:cNvPr>
          <p:cNvSpPr>
            <a:spLocks noGrp="1"/>
          </p:cNvSpPr>
          <p:nvPr>
            <p:ph type="title" orient="vert"/>
          </p:nvPr>
        </p:nvSpPr>
        <p:spPr>
          <a:xfrm>
            <a:off x="8724901" y="365125"/>
            <a:ext cx="2628900" cy="5450884"/>
          </a:xfrm>
        </p:spPr>
        <p:txBody>
          <a:bodyPr vert="eaVert"/>
          <a:lstStyle>
            <a:lvl1pPr>
              <a:defRPr b="1" i="0">
                <a:solidFill>
                  <a:srgbClr val="804BA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90D45C1-4173-8640-9C03-E525C55FEEF7}"/>
              </a:ext>
            </a:extLst>
          </p:cNvPr>
          <p:cNvSpPr>
            <a:spLocks noGrp="1"/>
          </p:cNvSpPr>
          <p:nvPr>
            <p:ph type="body" orient="vert" idx="1"/>
          </p:nvPr>
        </p:nvSpPr>
        <p:spPr>
          <a:xfrm>
            <a:off x="838201" y="365125"/>
            <a:ext cx="7734300" cy="5450884"/>
          </a:xfrm>
        </p:spPr>
        <p:txBody>
          <a:bodyPr vert="eaVert"/>
          <a:lstStyle>
            <a:lvl1pPr>
              <a:buClr>
                <a:srgbClr val="804BAB"/>
              </a:buClr>
              <a:defRPr/>
            </a:lvl1pPr>
            <a:lvl2pPr>
              <a:buClr>
                <a:srgbClr val="804BAB"/>
              </a:buClr>
              <a:defRPr/>
            </a:lvl2pPr>
            <a:lvl3pPr>
              <a:buClr>
                <a:srgbClr val="804BAB"/>
              </a:buClr>
              <a:defRPr/>
            </a:lvl3pPr>
            <a:lvl4pPr>
              <a:buClr>
                <a:srgbClr val="804BAB"/>
              </a:buClr>
              <a:defRPr/>
            </a:lvl4pPr>
            <a:lvl5pPr>
              <a:buClr>
                <a:srgbClr val="804BA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AD74C86-D2BC-4445-B90E-EABE89BBDACD}"/>
              </a:ext>
            </a:extLst>
          </p:cNvPr>
          <p:cNvPicPr>
            <a:picLocks noChangeAspect="1"/>
          </p:cNvPicPr>
          <p:nvPr userDrawn="1"/>
        </p:nvPicPr>
        <p:blipFill rotWithShape="1">
          <a:blip r:embed="rId2"/>
          <a:srcRect t="56001" b="-1"/>
          <a:stretch/>
        </p:blipFill>
        <p:spPr>
          <a:xfrm>
            <a:off x="0" y="6075680"/>
            <a:ext cx="12192000" cy="782320"/>
          </a:xfrm>
          <a:prstGeom prst="rect">
            <a:avLst/>
          </a:prstGeom>
        </p:spPr>
      </p:pic>
      <p:pic>
        <p:nvPicPr>
          <p:cNvPr id="8" name="Picture 7">
            <a:extLst>
              <a:ext uri="{FF2B5EF4-FFF2-40B4-BE49-F238E27FC236}">
                <a16:creationId xmlns:a16="http://schemas.microsoft.com/office/drawing/2014/main" id="{1B54E4B1-529D-7E47-8937-B4843A2B7811}"/>
              </a:ext>
            </a:extLst>
          </p:cNvPr>
          <p:cNvPicPr>
            <a:picLocks noChangeAspect="1"/>
          </p:cNvPicPr>
          <p:nvPr userDrawn="1"/>
        </p:nvPicPr>
        <p:blipFill>
          <a:blip r:embed="rId3"/>
          <a:stretch>
            <a:fillRect/>
          </a:stretch>
        </p:blipFill>
        <p:spPr>
          <a:xfrm>
            <a:off x="9540241" y="6034202"/>
            <a:ext cx="2308783" cy="917346"/>
          </a:xfrm>
          <a:prstGeom prst="rect">
            <a:avLst/>
          </a:prstGeom>
        </p:spPr>
      </p:pic>
      <p:sp>
        <p:nvSpPr>
          <p:cNvPr id="9" name="Date Placeholder 3">
            <a:extLst>
              <a:ext uri="{FF2B5EF4-FFF2-40B4-BE49-F238E27FC236}">
                <a16:creationId xmlns:a16="http://schemas.microsoft.com/office/drawing/2014/main" id="{E8CF9A1A-9DC4-1A4E-ABB4-D59DB4C65E56}"/>
              </a:ext>
            </a:extLst>
          </p:cNvPr>
          <p:cNvSpPr>
            <a:spLocks noGrp="1"/>
          </p:cNvSpPr>
          <p:nvPr>
            <p:ph type="dt" sz="half" idx="2"/>
          </p:nvPr>
        </p:nvSpPr>
        <p:spPr>
          <a:xfrm>
            <a:off x="1960880" y="6356352"/>
            <a:ext cx="1620520" cy="365125"/>
          </a:xfrm>
          <a:prstGeom prst="rect">
            <a:avLst/>
          </a:prstGeom>
        </p:spPr>
        <p:txBody>
          <a:bodyPr vert="horz" lIns="91440" tIns="45720" rIns="91440" bIns="45720" rtlCol="0" anchor="ctr"/>
          <a:lstStyle>
            <a:lvl1pPr algn="l">
              <a:defRPr sz="1200">
                <a:solidFill>
                  <a:schemeClr val="bg1"/>
                </a:solidFill>
              </a:defRPr>
            </a:lvl1pPr>
          </a:lstStyle>
          <a:p>
            <a:fld id="{7BCC8B44-1BB3-C44B-84E7-590C78DB5590}" type="datetimeFigureOut">
              <a:rPr lang="en-US" smtClean="0"/>
              <a:pPr/>
              <a:t>7/9/2021</a:t>
            </a:fld>
            <a:endParaRPr lang="en-US" dirty="0"/>
          </a:p>
        </p:txBody>
      </p:sp>
      <p:sp>
        <p:nvSpPr>
          <p:cNvPr id="10" name="Footer Placeholder 4">
            <a:extLst>
              <a:ext uri="{FF2B5EF4-FFF2-40B4-BE49-F238E27FC236}">
                <a16:creationId xmlns:a16="http://schemas.microsoft.com/office/drawing/2014/main" id="{E0EC0639-5161-7F4C-A138-C206DA397DF1}"/>
              </a:ext>
            </a:extLst>
          </p:cNvPr>
          <p:cNvSpPr>
            <a:spLocks noGrp="1"/>
          </p:cNvSpPr>
          <p:nvPr>
            <p:ph type="ftr" sz="quarter" idx="3"/>
          </p:nvPr>
        </p:nvSpPr>
        <p:spPr>
          <a:xfrm>
            <a:off x="3662680" y="6356352"/>
            <a:ext cx="35509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8FCCE95C-ADB2-EC4B-83D1-977A3F09F401}"/>
              </a:ext>
            </a:extLst>
          </p:cNvPr>
          <p:cNvSpPr>
            <a:spLocks noGrp="1"/>
          </p:cNvSpPr>
          <p:nvPr>
            <p:ph type="sldNum" sz="quarter" idx="4"/>
          </p:nvPr>
        </p:nvSpPr>
        <p:spPr>
          <a:xfrm>
            <a:off x="627381" y="6356352"/>
            <a:ext cx="1252220" cy="365125"/>
          </a:xfrm>
          <a:prstGeom prst="rect">
            <a:avLst/>
          </a:prstGeom>
        </p:spPr>
        <p:txBody>
          <a:bodyPr vert="horz" lIns="91440" tIns="45720" rIns="91440" bIns="45720" rtlCol="0" anchor="ctr"/>
          <a:lstStyle>
            <a:lvl1pPr algn="l">
              <a:defRPr sz="1200">
                <a:solidFill>
                  <a:schemeClr val="bg1"/>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45949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9A8C-7908-CC4B-B862-462FF4781F61}"/>
              </a:ext>
            </a:extLst>
          </p:cNvPr>
          <p:cNvSpPr>
            <a:spLocks noGrp="1"/>
          </p:cNvSpPr>
          <p:nvPr>
            <p:ph type="title"/>
          </p:nvPr>
        </p:nvSpPr>
        <p:spPr>
          <a:xfrm>
            <a:off x="2316480" y="365127"/>
            <a:ext cx="9037320" cy="1325563"/>
          </a:xfrm>
        </p:spPr>
        <p:txBody>
          <a:bodyPr/>
          <a:lstStyle>
            <a:lvl1pPr>
              <a:defRPr b="1">
                <a:solidFill>
                  <a:srgbClr val="804BAB"/>
                </a:solidFill>
              </a:defRPr>
            </a:lvl1pPr>
          </a:lstStyle>
          <a:p>
            <a:r>
              <a:rPr lang="en-US"/>
              <a:t>Click to edit Master title style</a:t>
            </a:r>
          </a:p>
        </p:txBody>
      </p:sp>
      <p:sp>
        <p:nvSpPr>
          <p:cNvPr id="8" name="Date Placeholder 3">
            <a:extLst>
              <a:ext uri="{FF2B5EF4-FFF2-40B4-BE49-F238E27FC236}">
                <a16:creationId xmlns:a16="http://schemas.microsoft.com/office/drawing/2014/main" id="{63E0055B-B0EE-5145-A7BD-9FAC6C377A5D}"/>
              </a:ext>
            </a:extLst>
          </p:cNvPr>
          <p:cNvSpPr>
            <a:spLocks noGrp="1"/>
          </p:cNvSpPr>
          <p:nvPr>
            <p:ph type="dt" sz="half" idx="10"/>
          </p:nvPr>
        </p:nvSpPr>
        <p:spPr>
          <a:xfrm>
            <a:off x="2316480" y="6356352"/>
            <a:ext cx="1849120" cy="365125"/>
          </a:xfrm>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9" name="Footer Placeholder 4">
            <a:extLst>
              <a:ext uri="{FF2B5EF4-FFF2-40B4-BE49-F238E27FC236}">
                <a16:creationId xmlns:a16="http://schemas.microsoft.com/office/drawing/2014/main" id="{23958324-E458-A344-851A-474F23EA57AD}"/>
              </a:ext>
            </a:extLst>
          </p:cNvPr>
          <p:cNvSpPr>
            <a:spLocks noGrp="1"/>
          </p:cNvSpPr>
          <p:nvPr>
            <p:ph type="ftr" sz="quarter" idx="11"/>
          </p:nvPr>
        </p:nvSpPr>
        <p:spPr>
          <a:xfrm>
            <a:off x="4612642" y="6356352"/>
            <a:ext cx="4084319" cy="365125"/>
          </a:xfrm>
        </p:spPr>
        <p:txBody>
          <a:bodyPr/>
          <a:lstStyle>
            <a:lvl1pPr>
              <a:defRPr>
                <a:solidFill>
                  <a:srgbClr val="758592"/>
                </a:solidFill>
              </a:defRPr>
            </a:lvl1pPr>
          </a:lstStyle>
          <a:p>
            <a:endParaRPr lang="en-US" dirty="0"/>
          </a:p>
        </p:txBody>
      </p:sp>
      <p:sp>
        <p:nvSpPr>
          <p:cNvPr id="10" name="Slide Number Placeholder 5">
            <a:extLst>
              <a:ext uri="{FF2B5EF4-FFF2-40B4-BE49-F238E27FC236}">
                <a16:creationId xmlns:a16="http://schemas.microsoft.com/office/drawing/2014/main" id="{E1262DA5-30C0-8E4E-82D5-0AE4E4B2F822}"/>
              </a:ext>
            </a:extLst>
          </p:cNvPr>
          <p:cNvSpPr>
            <a:spLocks noGrp="1"/>
          </p:cNvSpPr>
          <p:nvPr>
            <p:ph type="sldNum" sz="quarter" idx="12"/>
          </p:nvPr>
        </p:nvSpPr>
        <p:spPr>
          <a:xfrm>
            <a:off x="9144000" y="6356352"/>
            <a:ext cx="2203451" cy="365125"/>
          </a:xfrm>
        </p:spPr>
        <p:txBody>
          <a:bodyPr/>
          <a:lstStyle>
            <a:lvl1pPr>
              <a:defRPr>
                <a:solidFill>
                  <a:srgbClr val="758592"/>
                </a:solidFill>
              </a:defRPr>
            </a:lvl1pPr>
          </a:lstStyle>
          <a:p>
            <a:fld id="{4DD70E08-4A13-E843-887E-D535908DFB6C}" type="slidenum">
              <a:rPr lang="en-US" smtClean="0"/>
              <a:pPr/>
              <a:t>‹#›</a:t>
            </a:fld>
            <a:endParaRPr lang="en-US" dirty="0"/>
          </a:p>
        </p:txBody>
      </p:sp>
      <p:pic>
        <p:nvPicPr>
          <p:cNvPr id="11" name="Picture 10">
            <a:extLst>
              <a:ext uri="{FF2B5EF4-FFF2-40B4-BE49-F238E27FC236}">
                <a16:creationId xmlns:a16="http://schemas.microsoft.com/office/drawing/2014/main" id="{5E30257D-3412-6240-B9EA-C1D8830EF931}"/>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12" name="Picture 11">
            <a:extLst>
              <a:ext uri="{FF2B5EF4-FFF2-40B4-BE49-F238E27FC236}">
                <a16:creationId xmlns:a16="http://schemas.microsoft.com/office/drawing/2014/main" id="{D47E2655-1BBA-5A47-B2C7-D977AA302A10}"/>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120220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66F3E-B7F7-4940-A36E-114F1365815C}"/>
              </a:ext>
            </a:extLst>
          </p:cNvPr>
          <p:cNvSpPr>
            <a:spLocks noGrp="1"/>
          </p:cNvSpPr>
          <p:nvPr>
            <p:ph type="dt" sz="half" idx="10"/>
          </p:nvPr>
        </p:nvSpPr>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3" name="Footer Placeholder 2">
            <a:extLst>
              <a:ext uri="{FF2B5EF4-FFF2-40B4-BE49-F238E27FC236}">
                <a16:creationId xmlns:a16="http://schemas.microsoft.com/office/drawing/2014/main" id="{99C96937-15A2-EB4D-97D4-6A6DCAB93A16}"/>
              </a:ext>
            </a:extLst>
          </p:cNvPr>
          <p:cNvSpPr>
            <a:spLocks noGrp="1"/>
          </p:cNvSpPr>
          <p:nvPr>
            <p:ph type="ftr" sz="quarter" idx="11"/>
          </p:nvPr>
        </p:nvSpPr>
        <p:spPr/>
        <p:txBody>
          <a:bodyPr/>
          <a:lstStyle>
            <a:lvl1pPr>
              <a:defRPr>
                <a:solidFill>
                  <a:srgbClr val="758592"/>
                </a:solidFill>
              </a:defRPr>
            </a:lvl1pPr>
          </a:lstStyle>
          <a:p>
            <a:endParaRPr lang="en-US" dirty="0"/>
          </a:p>
        </p:txBody>
      </p:sp>
      <p:sp>
        <p:nvSpPr>
          <p:cNvPr id="4" name="Slide Number Placeholder 3">
            <a:extLst>
              <a:ext uri="{FF2B5EF4-FFF2-40B4-BE49-F238E27FC236}">
                <a16:creationId xmlns:a16="http://schemas.microsoft.com/office/drawing/2014/main" id="{5FDEAEE4-B883-9D49-8E0D-7E3E236D56BB}"/>
              </a:ext>
            </a:extLst>
          </p:cNvPr>
          <p:cNvSpPr>
            <a:spLocks noGrp="1"/>
          </p:cNvSpPr>
          <p:nvPr>
            <p:ph type="sldNum" sz="quarter" idx="12"/>
          </p:nvPr>
        </p:nvSpPr>
        <p:spPr/>
        <p:txBody>
          <a:bodyPr/>
          <a:lstStyle>
            <a:lvl1pPr>
              <a:defRPr>
                <a:solidFill>
                  <a:srgbClr val="758592"/>
                </a:solidFill>
              </a:defRPr>
            </a:lvl1pPr>
          </a:lstStyle>
          <a:p>
            <a:fld id="{4DD70E08-4A13-E843-887E-D535908DFB6C}" type="slidenum">
              <a:rPr lang="en-US" smtClean="0"/>
              <a:pPr/>
              <a:t>‹#›</a:t>
            </a:fld>
            <a:endParaRPr lang="en-US" dirty="0"/>
          </a:p>
        </p:txBody>
      </p:sp>
    </p:spTree>
    <p:extLst>
      <p:ext uri="{BB962C8B-B14F-4D97-AF65-F5344CB8AC3E}">
        <p14:creationId xmlns:p14="http://schemas.microsoft.com/office/powerpoint/2010/main" val="45077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F29E-C376-C244-8ED5-8D6B55A832B3}"/>
              </a:ext>
            </a:extLst>
          </p:cNvPr>
          <p:cNvSpPr>
            <a:spLocks noGrp="1"/>
          </p:cNvSpPr>
          <p:nvPr>
            <p:ph type="title"/>
          </p:nvPr>
        </p:nvSpPr>
        <p:spPr>
          <a:xfrm>
            <a:off x="2316480" y="457200"/>
            <a:ext cx="3932237" cy="1600200"/>
          </a:xfrm>
        </p:spPr>
        <p:txBody>
          <a:bodyPr anchor="b"/>
          <a:lstStyle>
            <a:lvl1pPr>
              <a:defRPr sz="3200" b="1">
                <a:solidFill>
                  <a:srgbClr val="804BA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86B0022-3957-F042-9349-2DF8F3AC2653}"/>
              </a:ext>
            </a:extLst>
          </p:cNvPr>
          <p:cNvSpPr>
            <a:spLocks noGrp="1"/>
          </p:cNvSpPr>
          <p:nvPr>
            <p:ph idx="1"/>
          </p:nvPr>
        </p:nvSpPr>
        <p:spPr>
          <a:xfrm>
            <a:off x="6619113" y="987427"/>
            <a:ext cx="4736275" cy="4873625"/>
          </a:xfrm>
        </p:spPr>
        <p:txBody>
          <a:bodyPr/>
          <a:lstStyle>
            <a:lvl1pPr>
              <a:buClr>
                <a:srgbClr val="804BAB"/>
              </a:buClr>
              <a:defRPr sz="3200"/>
            </a:lvl1pPr>
            <a:lvl2pPr>
              <a:buClr>
                <a:srgbClr val="804BAB"/>
              </a:buClr>
              <a:defRPr sz="2800"/>
            </a:lvl2pPr>
            <a:lvl3pPr>
              <a:buClr>
                <a:srgbClr val="804BAB"/>
              </a:buClr>
              <a:defRPr sz="2400"/>
            </a:lvl3pPr>
            <a:lvl4pPr>
              <a:buClr>
                <a:srgbClr val="804BAB"/>
              </a:buClr>
              <a:defRPr sz="2000"/>
            </a:lvl4pPr>
            <a:lvl5pPr>
              <a:buClr>
                <a:srgbClr val="804BAB"/>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21B82-D6E3-8F4F-9B52-9D67B277BA2A}"/>
              </a:ext>
            </a:extLst>
          </p:cNvPr>
          <p:cNvSpPr>
            <a:spLocks noGrp="1"/>
          </p:cNvSpPr>
          <p:nvPr>
            <p:ph type="body" sz="half" idx="2"/>
          </p:nvPr>
        </p:nvSpPr>
        <p:spPr>
          <a:xfrm>
            <a:off x="2316480" y="2057400"/>
            <a:ext cx="3932237" cy="3811588"/>
          </a:xfrm>
        </p:spPr>
        <p:txBody>
          <a:bodyPr/>
          <a:lstStyle>
            <a:lvl1pPr marL="0" indent="0">
              <a:buNone/>
              <a:defRPr sz="1600">
                <a:solidFill>
                  <a:srgbClr val="29A6E0"/>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D168E134-476D-2E40-9295-C2751EA71BA7}"/>
              </a:ext>
            </a:extLst>
          </p:cNvPr>
          <p:cNvSpPr>
            <a:spLocks noGrp="1"/>
          </p:cNvSpPr>
          <p:nvPr>
            <p:ph type="dt" sz="half" idx="10"/>
          </p:nvPr>
        </p:nvSpPr>
        <p:spPr>
          <a:xfrm>
            <a:off x="2316480" y="6356352"/>
            <a:ext cx="1849120" cy="365125"/>
          </a:xfrm>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9" name="Footer Placeholder 4">
            <a:extLst>
              <a:ext uri="{FF2B5EF4-FFF2-40B4-BE49-F238E27FC236}">
                <a16:creationId xmlns:a16="http://schemas.microsoft.com/office/drawing/2014/main" id="{D5FD6830-E039-094A-A77B-FA947FE44E1C}"/>
              </a:ext>
            </a:extLst>
          </p:cNvPr>
          <p:cNvSpPr>
            <a:spLocks noGrp="1"/>
          </p:cNvSpPr>
          <p:nvPr>
            <p:ph type="ftr" sz="quarter" idx="11"/>
          </p:nvPr>
        </p:nvSpPr>
        <p:spPr>
          <a:xfrm>
            <a:off x="4612642" y="6356352"/>
            <a:ext cx="4084319" cy="365125"/>
          </a:xfrm>
        </p:spPr>
        <p:txBody>
          <a:bodyPr/>
          <a:lstStyle>
            <a:lvl1pPr>
              <a:defRPr>
                <a:solidFill>
                  <a:srgbClr val="758592"/>
                </a:solidFill>
              </a:defRPr>
            </a:lvl1pPr>
          </a:lstStyle>
          <a:p>
            <a:endParaRPr lang="en-US" dirty="0"/>
          </a:p>
        </p:txBody>
      </p:sp>
      <p:sp>
        <p:nvSpPr>
          <p:cNvPr id="10" name="Slide Number Placeholder 5">
            <a:extLst>
              <a:ext uri="{FF2B5EF4-FFF2-40B4-BE49-F238E27FC236}">
                <a16:creationId xmlns:a16="http://schemas.microsoft.com/office/drawing/2014/main" id="{92FA526F-0204-7641-B298-595F1E1387C6}"/>
              </a:ext>
            </a:extLst>
          </p:cNvPr>
          <p:cNvSpPr>
            <a:spLocks noGrp="1"/>
          </p:cNvSpPr>
          <p:nvPr>
            <p:ph type="sldNum" sz="quarter" idx="12"/>
          </p:nvPr>
        </p:nvSpPr>
        <p:spPr>
          <a:xfrm>
            <a:off x="9144000" y="6356352"/>
            <a:ext cx="2203451" cy="365125"/>
          </a:xfrm>
        </p:spPr>
        <p:txBody>
          <a:bodyPr/>
          <a:lstStyle>
            <a:lvl1pPr>
              <a:defRPr>
                <a:solidFill>
                  <a:srgbClr val="758592"/>
                </a:solidFill>
              </a:defRPr>
            </a:lvl1pPr>
          </a:lstStyle>
          <a:p>
            <a:fld id="{4DD70E08-4A13-E843-887E-D535908DFB6C}" type="slidenum">
              <a:rPr lang="en-US" smtClean="0"/>
              <a:pPr/>
              <a:t>‹#›</a:t>
            </a:fld>
            <a:endParaRPr lang="en-US" dirty="0"/>
          </a:p>
        </p:txBody>
      </p:sp>
      <p:pic>
        <p:nvPicPr>
          <p:cNvPr id="11" name="Picture 10">
            <a:extLst>
              <a:ext uri="{FF2B5EF4-FFF2-40B4-BE49-F238E27FC236}">
                <a16:creationId xmlns:a16="http://schemas.microsoft.com/office/drawing/2014/main" id="{DEC7F42B-2603-4F43-B856-E71DC78D39E0}"/>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12" name="Picture 11">
            <a:extLst>
              <a:ext uri="{FF2B5EF4-FFF2-40B4-BE49-F238E27FC236}">
                <a16:creationId xmlns:a16="http://schemas.microsoft.com/office/drawing/2014/main" id="{7E0C8122-BF80-B240-89DC-3D4EB216E670}"/>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332934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8532-30EA-1542-A5A2-58DC0AB2A13D}"/>
              </a:ext>
            </a:extLst>
          </p:cNvPr>
          <p:cNvSpPr>
            <a:spLocks noGrp="1"/>
          </p:cNvSpPr>
          <p:nvPr>
            <p:ph type="title"/>
          </p:nvPr>
        </p:nvSpPr>
        <p:spPr>
          <a:xfrm>
            <a:off x="2316480" y="457200"/>
            <a:ext cx="3932237" cy="1600200"/>
          </a:xfrm>
        </p:spPr>
        <p:txBody>
          <a:bodyPr anchor="b"/>
          <a:lstStyle>
            <a:lvl1pPr>
              <a:defRPr sz="3200" b="1">
                <a:solidFill>
                  <a:srgbClr val="804BAB"/>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9D8448F-E6CC-1C47-835D-7E212C403035}"/>
              </a:ext>
            </a:extLst>
          </p:cNvPr>
          <p:cNvSpPr>
            <a:spLocks noGrp="1"/>
          </p:cNvSpPr>
          <p:nvPr>
            <p:ph type="pic" idx="1"/>
          </p:nvPr>
        </p:nvSpPr>
        <p:spPr>
          <a:xfrm>
            <a:off x="6619113" y="987427"/>
            <a:ext cx="4736275"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66969776-06C0-F54E-B234-3E423072DE46}"/>
              </a:ext>
            </a:extLst>
          </p:cNvPr>
          <p:cNvSpPr>
            <a:spLocks noGrp="1"/>
          </p:cNvSpPr>
          <p:nvPr>
            <p:ph type="body" sz="half" idx="2"/>
          </p:nvPr>
        </p:nvSpPr>
        <p:spPr>
          <a:xfrm>
            <a:off x="2316480"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FA19F5E-4859-B646-A719-D477E5B75803}"/>
              </a:ext>
            </a:extLst>
          </p:cNvPr>
          <p:cNvSpPr>
            <a:spLocks noGrp="1"/>
          </p:cNvSpPr>
          <p:nvPr>
            <p:ph type="dt" sz="half" idx="10"/>
          </p:nvPr>
        </p:nvSpPr>
        <p:spPr>
          <a:xfrm>
            <a:off x="2316480" y="6356352"/>
            <a:ext cx="1849120" cy="365125"/>
          </a:xfrm>
        </p:spPr>
        <p:txBody>
          <a:bodyPr/>
          <a:lstStyle>
            <a:lvl1pPr>
              <a:defRPr>
                <a:solidFill>
                  <a:srgbClr val="758592"/>
                </a:solidFill>
              </a:defRPr>
            </a:lvl1pPr>
          </a:lstStyle>
          <a:p>
            <a:fld id="{7BCC8B44-1BB3-C44B-84E7-590C78DB5590}" type="datetimeFigureOut">
              <a:rPr lang="en-US" smtClean="0"/>
              <a:pPr/>
              <a:t>7/9/2021</a:t>
            </a:fld>
            <a:endParaRPr lang="en-US" dirty="0"/>
          </a:p>
        </p:txBody>
      </p:sp>
      <p:sp>
        <p:nvSpPr>
          <p:cNvPr id="9" name="Footer Placeholder 4">
            <a:extLst>
              <a:ext uri="{FF2B5EF4-FFF2-40B4-BE49-F238E27FC236}">
                <a16:creationId xmlns:a16="http://schemas.microsoft.com/office/drawing/2014/main" id="{DC2D9FDD-8046-F54F-A586-61AF582CF1A5}"/>
              </a:ext>
            </a:extLst>
          </p:cNvPr>
          <p:cNvSpPr>
            <a:spLocks noGrp="1"/>
          </p:cNvSpPr>
          <p:nvPr>
            <p:ph type="ftr" sz="quarter" idx="11"/>
          </p:nvPr>
        </p:nvSpPr>
        <p:spPr>
          <a:xfrm>
            <a:off x="4612642" y="6356352"/>
            <a:ext cx="4084319" cy="365125"/>
          </a:xfrm>
        </p:spPr>
        <p:txBody>
          <a:bodyPr/>
          <a:lstStyle>
            <a:lvl1pPr>
              <a:defRPr>
                <a:solidFill>
                  <a:srgbClr val="758592"/>
                </a:solidFill>
              </a:defRPr>
            </a:lvl1pPr>
          </a:lstStyle>
          <a:p>
            <a:endParaRPr lang="en-US" dirty="0"/>
          </a:p>
        </p:txBody>
      </p:sp>
      <p:sp>
        <p:nvSpPr>
          <p:cNvPr id="10" name="Slide Number Placeholder 5">
            <a:extLst>
              <a:ext uri="{FF2B5EF4-FFF2-40B4-BE49-F238E27FC236}">
                <a16:creationId xmlns:a16="http://schemas.microsoft.com/office/drawing/2014/main" id="{1A33EE2C-5676-AD4D-B127-523C17CD36A0}"/>
              </a:ext>
            </a:extLst>
          </p:cNvPr>
          <p:cNvSpPr>
            <a:spLocks noGrp="1"/>
          </p:cNvSpPr>
          <p:nvPr>
            <p:ph type="sldNum" sz="quarter" idx="12"/>
          </p:nvPr>
        </p:nvSpPr>
        <p:spPr>
          <a:xfrm>
            <a:off x="9144000" y="6356352"/>
            <a:ext cx="2203451" cy="365125"/>
          </a:xfrm>
        </p:spPr>
        <p:txBody>
          <a:bodyPr/>
          <a:lstStyle>
            <a:lvl1pPr>
              <a:defRPr>
                <a:solidFill>
                  <a:srgbClr val="758592"/>
                </a:solidFill>
              </a:defRPr>
            </a:lvl1pPr>
          </a:lstStyle>
          <a:p>
            <a:fld id="{4DD70E08-4A13-E843-887E-D535908DFB6C}" type="slidenum">
              <a:rPr lang="en-US" smtClean="0"/>
              <a:pPr/>
              <a:t>‹#›</a:t>
            </a:fld>
            <a:endParaRPr lang="en-US" dirty="0"/>
          </a:p>
        </p:txBody>
      </p:sp>
      <p:pic>
        <p:nvPicPr>
          <p:cNvPr id="11" name="Picture 10">
            <a:extLst>
              <a:ext uri="{FF2B5EF4-FFF2-40B4-BE49-F238E27FC236}">
                <a16:creationId xmlns:a16="http://schemas.microsoft.com/office/drawing/2014/main" id="{B040C368-F1EF-A549-8F92-B7C5DF5A3C56}"/>
              </a:ext>
            </a:extLst>
          </p:cNvPr>
          <p:cNvPicPr>
            <a:picLocks noChangeAspect="1"/>
          </p:cNvPicPr>
          <p:nvPr userDrawn="1"/>
        </p:nvPicPr>
        <p:blipFill rotWithShape="1">
          <a:blip r:embed="rId2"/>
          <a:srcRect r="16266"/>
          <a:stretch/>
        </p:blipFill>
        <p:spPr>
          <a:xfrm>
            <a:off x="1" y="0"/>
            <a:ext cx="1946083" cy="6858000"/>
          </a:xfrm>
          <a:prstGeom prst="rect">
            <a:avLst/>
          </a:prstGeom>
        </p:spPr>
      </p:pic>
      <p:pic>
        <p:nvPicPr>
          <p:cNvPr id="12" name="Picture 11">
            <a:extLst>
              <a:ext uri="{FF2B5EF4-FFF2-40B4-BE49-F238E27FC236}">
                <a16:creationId xmlns:a16="http://schemas.microsoft.com/office/drawing/2014/main" id="{89649880-1F85-6747-A2CC-46D3AD9CC4FF}"/>
              </a:ext>
            </a:extLst>
          </p:cNvPr>
          <p:cNvPicPr>
            <a:picLocks noChangeAspect="1"/>
          </p:cNvPicPr>
          <p:nvPr userDrawn="1"/>
        </p:nvPicPr>
        <p:blipFill>
          <a:blip r:embed="rId3"/>
          <a:stretch>
            <a:fillRect/>
          </a:stretch>
        </p:blipFill>
        <p:spPr>
          <a:xfrm>
            <a:off x="275584" y="5635148"/>
            <a:ext cx="1394915" cy="809813"/>
          </a:xfrm>
          <a:prstGeom prst="rect">
            <a:avLst/>
          </a:prstGeom>
        </p:spPr>
      </p:pic>
    </p:spTree>
    <p:extLst>
      <p:ext uri="{BB962C8B-B14F-4D97-AF65-F5344CB8AC3E}">
        <p14:creationId xmlns:p14="http://schemas.microsoft.com/office/powerpoint/2010/main" val="80794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0.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9ED78-972A-6E4F-9962-E1CAAF2E122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CBBF5-75A1-6A4C-8D45-76A99962D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FBA59-2EB1-1D40-97FB-B84D3DD0C78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C8B44-1BB3-C44B-84E7-590C78DB5590}" type="datetimeFigureOut">
              <a:rPr lang="en-US" smtClean="0"/>
              <a:t>7/9/2021</a:t>
            </a:fld>
            <a:endParaRPr lang="en-US" dirty="0"/>
          </a:p>
        </p:txBody>
      </p:sp>
      <p:sp>
        <p:nvSpPr>
          <p:cNvPr id="5" name="Footer Placeholder 4">
            <a:extLst>
              <a:ext uri="{FF2B5EF4-FFF2-40B4-BE49-F238E27FC236}">
                <a16:creationId xmlns:a16="http://schemas.microsoft.com/office/drawing/2014/main" id="{F3128C87-F5FC-EF49-8AD8-5DF77DA8B39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FAC4C1-B3E8-1B40-BB55-5BC498AF354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70E08-4A13-E843-887E-D535908DFB6C}" type="slidenum">
              <a:rPr lang="en-US" smtClean="0"/>
              <a:t>‹#›</a:t>
            </a:fld>
            <a:endParaRPr lang="en-US" dirty="0"/>
          </a:p>
        </p:txBody>
      </p:sp>
    </p:spTree>
    <p:extLst>
      <p:ext uri="{BB962C8B-B14F-4D97-AF65-F5344CB8AC3E}">
        <p14:creationId xmlns:p14="http://schemas.microsoft.com/office/powerpoint/2010/main" val="245395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9ED78-972A-6E4F-9962-E1CAAF2E122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CBBF5-75A1-6A4C-8D45-76A99962D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FBA59-2EB1-1D40-97FB-B84D3DD0C78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C8B44-1BB3-C44B-84E7-590C78DB5590}" type="datetimeFigureOut">
              <a:rPr lang="en-US" smtClean="0"/>
              <a:t>7/9/2021</a:t>
            </a:fld>
            <a:endParaRPr lang="en-US" dirty="0"/>
          </a:p>
        </p:txBody>
      </p:sp>
      <p:sp>
        <p:nvSpPr>
          <p:cNvPr id="5" name="Footer Placeholder 4">
            <a:extLst>
              <a:ext uri="{FF2B5EF4-FFF2-40B4-BE49-F238E27FC236}">
                <a16:creationId xmlns:a16="http://schemas.microsoft.com/office/drawing/2014/main" id="{F3128C87-F5FC-EF49-8AD8-5DF77DA8B39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FAC4C1-B3E8-1B40-BB55-5BC498AF354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70E08-4A13-E843-887E-D535908DFB6C}" type="slidenum">
              <a:rPr lang="en-US" smtClean="0"/>
              <a:t>‹#›</a:t>
            </a:fld>
            <a:endParaRPr lang="en-US" dirty="0"/>
          </a:p>
        </p:txBody>
      </p:sp>
    </p:spTree>
    <p:extLst>
      <p:ext uri="{BB962C8B-B14F-4D97-AF65-F5344CB8AC3E}">
        <p14:creationId xmlns:p14="http://schemas.microsoft.com/office/powerpoint/2010/main" val="26971261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9ED78-972A-6E4F-9962-E1CAAF2E122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CBBF5-75A1-6A4C-8D45-76A99962D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FBA59-2EB1-1D40-97FB-B84D3DD0C78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C8B44-1BB3-C44B-84E7-590C78DB5590}" type="datetimeFigureOut">
              <a:rPr lang="en-US" smtClean="0"/>
              <a:t>7/9/2021</a:t>
            </a:fld>
            <a:endParaRPr lang="en-US" dirty="0"/>
          </a:p>
        </p:txBody>
      </p:sp>
      <p:sp>
        <p:nvSpPr>
          <p:cNvPr id="5" name="Footer Placeholder 4">
            <a:extLst>
              <a:ext uri="{FF2B5EF4-FFF2-40B4-BE49-F238E27FC236}">
                <a16:creationId xmlns:a16="http://schemas.microsoft.com/office/drawing/2014/main" id="{F3128C87-F5FC-EF49-8AD8-5DF77DA8B39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FAC4C1-B3E8-1B40-BB55-5BC498AF354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70E08-4A13-E843-887E-D535908DFB6C}" type="slidenum">
              <a:rPr lang="en-US" smtClean="0"/>
              <a:t>‹#›</a:t>
            </a:fld>
            <a:endParaRPr lang="en-US" dirty="0"/>
          </a:p>
        </p:txBody>
      </p:sp>
      <p:pic>
        <p:nvPicPr>
          <p:cNvPr id="7" name="Picture 6">
            <a:extLst>
              <a:ext uri="{FF2B5EF4-FFF2-40B4-BE49-F238E27FC236}">
                <a16:creationId xmlns:a16="http://schemas.microsoft.com/office/drawing/2014/main" id="{CAB96371-7E4F-394F-BF80-ABC5091585ED}"/>
              </a:ext>
            </a:extLst>
          </p:cNvPr>
          <p:cNvPicPr>
            <a:picLocks noChangeAspect="1"/>
          </p:cNvPicPr>
          <p:nvPr userDrawn="1"/>
        </p:nvPicPr>
        <p:blipFill rotWithShape="1">
          <a:blip r:embed="rId14"/>
          <a:srcRect t="56001" b="-1"/>
          <a:stretch/>
        </p:blipFill>
        <p:spPr>
          <a:xfrm>
            <a:off x="0" y="6176964"/>
            <a:ext cx="12192000" cy="681037"/>
          </a:xfrm>
          <a:prstGeom prst="rect">
            <a:avLst/>
          </a:prstGeom>
        </p:spPr>
      </p:pic>
      <p:pic>
        <p:nvPicPr>
          <p:cNvPr id="8" name="Picture 7">
            <a:extLst>
              <a:ext uri="{FF2B5EF4-FFF2-40B4-BE49-F238E27FC236}">
                <a16:creationId xmlns:a16="http://schemas.microsoft.com/office/drawing/2014/main" id="{BBE148E7-FA1F-1F41-992E-550763DEE41F}"/>
              </a:ext>
            </a:extLst>
          </p:cNvPr>
          <p:cNvPicPr>
            <a:picLocks noChangeAspect="1"/>
          </p:cNvPicPr>
          <p:nvPr userDrawn="1"/>
        </p:nvPicPr>
        <p:blipFill>
          <a:blip r:embed="rId15"/>
          <a:stretch>
            <a:fillRect/>
          </a:stretch>
        </p:blipFill>
        <p:spPr>
          <a:xfrm>
            <a:off x="9540241" y="6101108"/>
            <a:ext cx="2308783" cy="917346"/>
          </a:xfrm>
          <a:prstGeom prst="rect">
            <a:avLst/>
          </a:prstGeom>
        </p:spPr>
      </p:pic>
    </p:spTree>
    <p:extLst>
      <p:ext uri="{BB962C8B-B14F-4D97-AF65-F5344CB8AC3E}">
        <p14:creationId xmlns:p14="http://schemas.microsoft.com/office/powerpoint/2010/main" val="313887961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377"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9ED78-972A-6E4F-9962-E1CAAF2E122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CBBF5-75A1-6A4C-8D45-76A99962D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FBA59-2EB1-1D40-97FB-B84D3DD0C78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C8B44-1BB3-C44B-84E7-590C78DB5590}" type="datetimeFigureOut">
              <a:rPr lang="en-US" smtClean="0"/>
              <a:t>7/9/2021</a:t>
            </a:fld>
            <a:endParaRPr lang="en-US" dirty="0"/>
          </a:p>
        </p:txBody>
      </p:sp>
      <p:sp>
        <p:nvSpPr>
          <p:cNvPr id="5" name="Footer Placeholder 4">
            <a:extLst>
              <a:ext uri="{FF2B5EF4-FFF2-40B4-BE49-F238E27FC236}">
                <a16:creationId xmlns:a16="http://schemas.microsoft.com/office/drawing/2014/main" id="{F3128C87-F5FC-EF49-8AD8-5DF77DA8B39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FAC4C1-B3E8-1B40-BB55-5BC498AF354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70E08-4A13-E843-887E-D535908DFB6C}" type="slidenum">
              <a:rPr lang="en-US" smtClean="0"/>
              <a:t>‹#›</a:t>
            </a:fld>
            <a:endParaRPr lang="en-US" dirty="0"/>
          </a:p>
        </p:txBody>
      </p:sp>
    </p:spTree>
    <p:extLst>
      <p:ext uri="{BB962C8B-B14F-4D97-AF65-F5344CB8AC3E}">
        <p14:creationId xmlns:p14="http://schemas.microsoft.com/office/powerpoint/2010/main" val="1660252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97800F-F0EB-BF42-ABFF-DD9CF34745C6}"/>
              </a:ext>
            </a:extLst>
          </p:cNvPr>
          <p:cNvSpPr>
            <a:spLocks noGrp="1"/>
          </p:cNvSpPr>
          <p:nvPr>
            <p:ph type="ctrTitle"/>
          </p:nvPr>
        </p:nvSpPr>
        <p:spPr>
          <a:xfrm>
            <a:off x="122459" y="319532"/>
            <a:ext cx="11755116" cy="2924803"/>
          </a:xfrm>
        </p:spPr>
        <p:txBody>
          <a:bodyPr>
            <a:normAutofit/>
          </a:bodyPr>
          <a:lstStyle/>
          <a:p>
            <a:pPr marL="63498">
              <a:spcBef>
                <a:spcPts val="1455"/>
              </a:spcBef>
            </a:pPr>
            <a:r>
              <a:rPr lang="en-US" sz="4000" kern="0" dirty="0">
                <a:solidFill>
                  <a:srgbClr val="FFFFFF"/>
                </a:solidFill>
                <a:latin typeface="+mn-lt"/>
                <a:ea typeface="Calibri" panose="020F0502020204030204" pitchFamily="34" charset="0"/>
              </a:rPr>
              <a:t>Nursing Onboarding</a:t>
            </a:r>
            <a:r>
              <a:rPr lang="en-US" sz="4000" kern="0" spc="-215" dirty="0">
                <a:solidFill>
                  <a:srgbClr val="FFFFFF"/>
                </a:solidFill>
                <a:latin typeface="+mn-lt"/>
                <a:ea typeface="Calibri" panose="020F0502020204030204" pitchFamily="34" charset="0"/>
              </a:rPr>
              <a:t> </a:t>
            </a:r>
            <a:r>
              <a:rPr lang="en-US" sz="4000" kern="0" dirty="0">
                <a:solidFill>
                  <a:srgbClr val="FFFFFF"/>
                </a:solidFill>
                <a:latin typeface="+mn-lt"/>
                <a:ea typeface="Calibri" panose="020F0502020204030204" pitchFamily="34" charset="0"/>
              </a:rPr>
              <a:t>Resource</a:t>
            </a:r>
            <a:r>
              <a:rPr lang="en-US" sz="4000" kern="0" spc="-211" dirty="0">
                <a:solidFill>
                  <a:srgbClr val="FFFFFF"/>
                </a:solidFill>
                <a:latin typeface="+mn-lt"/>
                <a:ea typeface="Calibri" panose="020F0502020204030204" pitchFamily="34" charset="0"/>
              </a:rPr>
              <a:t> </a:t>
            </a:r>
            <a:r>
              <a:rPr lang="en-US" sz="4000" kern="0" dirty="0">
                <a:solidFill>
                  <a:srgbClr val="FFFFFF"/>
                </a:solidFill>
                <a:latin typeface="+mn-lt"/>
                <a:ea typeface="Calibri" panose="020F0502020204030204" pitchFamily="34" charset="0"/>
              </a:rPr>
              <a:t>Guide Training</a:t>
            </a:r>
            <a:br>
              <a:rPr lang="en-US" sz="8800" kern="0" dirty="0">
                <a:latin typeface="+mn-lt"/>
                <a:ea typeface="Calibri" panose="020F0502020204030204" pitchFamily="34" charset="0"/>
              </a:rPr>
            </a:br>
            <a:r>
              <a:rPr lang="en-US" sz="2700" spc="-5" dirty="0">
                <a:solidFill>
                  <a:srgbClr val="FFFFFF"/>
                </a:solidFill>
                <a:latin typeface="+mn-lt"/>
                <a:ea typeface="Calibri" panose="020F0502020204030204" pitchFamily="34" charset="0"/>
                <a:cs typeface="Calibri" panose="020F0502020204030204" pitchFamily="34" charset="0"/>
              </a:rPr>
              <a:t>For</a:t>
            </a:r>
            <a:r>
              <a:rPr lang="en-US" sz="2700" spc="-260" dirty="0">
                <a:solidFill>
                  <a:srgbClr val="FFFFFF"/>
                </a:solidFill>
                <a:latin typeface="+mn-lt"/>
                <a:ea typeface="Calibri" panose="020F0502020204030204" pitchFamily="34" charset="0"/>
                <a:cs typeface="Calibri" panose="020F0502020204030204" pitchFamily="34" charset="0"/>
              </a:rPr>
              <a:t> </a:t>
            </a:r>
            <a:r>
              <a:rPr lang="en-US" sz="2700" spc="-5" dirty="0">
                <a:solidFill>
                  <a:srgbClr val="FFFFFF"/>
                </a:solidFill>
                <a:latin typeface="+mn-lt"/>
                <a:ea typeface="Calibri" panose="020F0502020204030204" pitchFamily="34" charset="0"/>
                <a:cs typeface="Calibri" panose="020F0502020204030204" pitchFamily="34" charset="0"/>
              </a:rPr>
              <a:t>Preceptors,</a:t>
            </a:r>
            <a:r>
              <a:rPr lang="en-US" sz="2700" spc="-200" dirty="0">
                <a:solidFill>
                  <a:srgbClr val="FFFFFF"/>
                </a:solidFill>
                <a:latin typeface="+mn-lt"/>
                <a:ea typeface="Calibri" panose="020F0502020204030204" pitchFamily="34" charset="0"/>
                <a:cs typeface="Calibri" panose="020F0502020204030204" pitchFamily="34" charset="0"/>
              </a:rPr>
              <a:t> </a:t>
            </a:r>
            <a:r>
              <a:rPr lang="en-US" sz="2700" spc="-5" dirty="0">
                <a:solidFill>
                  <a:srgbClr val="FFFFFF"/>
                </a:solidFill>
                <a:latin typeface="+mn-lt"/>
                <a:ea typeface="Calibri" panose="020F0502020204030204" pitchFamily="34" charset="0"/>
                <a:cs typeface="Calibri" panose="020F0502020204030204" pitchFamily="34" charset="0"/>
              </a:rPr>
              <a:t>Educators</a:t>
            </a:r>
            <a:r>
              <a:rPr lang="en-US" sz="2700" spc="-200" dirty="0">
                <a:solidFill>
                  <a:srgbClr val="FFFFFF"/>
                </a:solidFill>
                <a:latin typeface="+mn-lt"/>
                <a:ea typeface="Calibri" panose="020F0502020204030204" pitchFamily="34" charset="0"/>
                <a:cs typeface="Calibri" panose="020F0502020204030204" pitchFamily="34" charset="0"/>
              </a:rPr>
              <a:t> </a:t>
            </a:r>
            <a:r>
              <a:rPr lang="en-US" sz="2700" dirty="0">
                <a:solidFill>
                  <a:srgbClr val="FFFFFF"/>
                </a:solidFill>
                <a:latin typeface="+mn-lt"/>
                <a:ea typeface="Calibri" panose="020F0502020204030204" pitchFamily="34" charset="0"/>
                <a:cs typeface="Calibri" panose="020F0502020204030204" pitchFamily="34" charset="0"/>
              </a:rPr>
              <a:t>and</a:t>
            </a:r>
            <a:r>
              <a:rPr lang="en-US" sz="2700" spc="-200" dirty="0">
                <a:solidFill>
                  <a:srgbClr val="FFFFFF"/>
                </a:solidFill>
                <a:latin typeface="+mn-lt"/>
                <a:ea typeface="Calibri" panose="020F0502020204030204" pitchFamily="34" charset="0"/>
                <a:cs typeface="Calibri" panose="020F0502020204030204" pitchFamily="34" charset="0"/>
              </a:rPr>
              <a:t> </a:t>
            </a:r>
            <a:r>
              <a:rPr lang="en-US" sz="2700" dirty="0">
                <a:solidFill>
                  <a:srgbClr val="FFFFFF"/>
                </a:solidFill>
                <a:latin typeface="+mn-lt"/>
                <a:ea typeface="Calibri" panose="020F0502020204030204" pitchFamily="34" charset="0"/>
                <a:cs typeface="Calibri" panose="020F0502020204030204" pitchFamily="34" charset="0"/>
              </a:rPr>
              <a:t>Nurse Leaders</a:t>
            </a:r>
            <a:endParaRPr lang="en-US" sz="2700" dirty="0">
              <a:latin typeface="+mn-lt"/>
              <a:ea typeface="Calibri" panose="020F0502020204030204" pitchFamily="34" charset="0"/>
            </a:endParaRPr>
          </a:p>
        </p:txBody>
      </p:sp>
      <p:sp>
        <p:nvSpPr>
          <p:cNvPr id="6" name="TextBox 5">
            <a:extLst>
              <a:ext uri="{FF2B5EF4-FFF2-40B4-BE49-F238E27FC236}">
                <a16:creationId xmlns:a16="http://schemas.microsoft.com/office/drawing/2014/main" id="{DF2972BC-812A-49EE-B552-898F633D39D6}"/>
              </a:ext>
            </a:extLst>
          </p:cNvPr>
          <p:cNvSpPr txBox="1"/>
          <p:nvPr/>
        </p:nvSpPr>
        <p:spPr>
          <a:xfrm>
            <a:off x="5503182" y="4851752"/>
            <a:ext cx="6094520" cy="646331"/>
          </a:xfrm>
          <a:prstGeom prst="rect">
            <a:avLst/>
          </a:prstGeom>
          <a:noFill/>
        </p:spPr>
        <p:txBody>
          <a:bodyPr wrap="square">
            <a:spAutoFit/>
          </a:bodyPr>
          <a:lstStyle/>
          <a:p>
            <a:r>
              <a:rPr lang="en-US" b="1" dirty="0">
                <a:solidFill>
                  <a:schemeClr val="bg1"/>
                </a:solidFill>
                <a:cs typeface="Calibri" panose="020F0502020204030204" pitchFamily="34" charset="0"/>
              </a:rPr>
              <a:t>Facilitators: Lisa Smith and Randy McClain </a:t>
            </a:r>
          </a:p>
          <a:p>
            <a:r>
              <a:rPr lang="en-US" b="1" dirty="0">
                <a:solidFill>
                  <a:schemeClr val="bg1"/>
                </a:solidFill>
                <a:cs typeface="Calibri" panose="020F0502020204030204" pitchFamily="34" charset="0"/>
              </a:rPr>
              <a:t>July 7, 2021</a:t>
            </a:r>
          </a:p>
        </p:txBody>
      </p:sp>
    </p:spTree>
    <p:extLst>
      <p:ext uri="{BB962C8B-B14F-4D97-AF65-F5344CB8AC3E}">
        <p14:creationId xmlns:p14="http://schemas.microsoft.com/office/powerpoint/2010/main" val="324623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808E51-BFE5-4D65-98C0-801D4692D2B1}"/>
              </a:ext>
            </a:extLst>
          </p:cNvPr>
          <p:cNvPicPr>
            <a:picLocks noChangeAspect="1"/>
          </p:cNvPicPr>
          <p:nvPr/>
        </p:nvPicPr>
        <p:blipFill>
          <a:blip r:embed="rId3"/>
          <a:stretch>
            <a:fillRect/>
          </a:stretch>
        </p:blipFill>
        <p:spPr>
          <a:xfrm>
            <a:off x="2213361" y="1604447"/>
            <a:ext cx="9576987" cy="3172653"/>
          </a:xfrm>
          <a:prstGeom prst="rect">
            <a:avLst/>
          </a:prstGeom>
        </p:spPr>
      </p:pic>
      <p:sp>
        <p:nvSpPr>
          <p:cNvPr id="11" name="Title 10">
            <a:extLst>
              <a:ext uri="{FF2B5EF4-FFF2-40B4-BE49-F238E27FC236}">
                <a16:creationId xmlns:a16="http://schemas.microsoft.com/office/drawing/2014/main" id="{39DF5635-7E22-4905-8D44-9A9B6C74E1BE}"/>
              </a:ext>
            </a:extLst>
          </p:cNvPr>
          <p:cNvSpPr>
            <a:spLocks noGrp="1"/>
          </p:cNvSpPr>
          <p:nvPr>
            <p:ph type="title"/>
          </p:nvPr>
        </p:nvSpPr>
        <p:spPr/>
        <p:txBody>
          <a:bodyPr/>
          <a:lstStyle/>
          <a:p>
            <a:r>
              <a:rPr lang="en-US" dirty="0"/>
              <a:t>Orientee</a:t>
            </a:r>
          </a:p>
        </p:txBody>
      </p:sp>
    </p:spTree>
    <p:extLst>
      <p:ext uri="{BB962C8B-B14F-4D97-AF65-F5344CB8AC3E}">
        <p14:creationId xmlns:p14="http://schemas.microsoft.com/office/powerpoint/2010/main" val="28244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49AAF-658A-48E6-A6BE-037E849EEEF3}"/>
              </a:ext>
            </a:extLst>
          </p:cNvPr>
          <p:cNvPicPr>
            <a:picLocks noChangeAspect="1"/>
          </p:cNvPicPr>
          <p:nvPr/>
        </p:nvPicPr>
        <p:blipFill>
          <a:blip r:embed="rId3"/>
          <a:stretch>
            <a:fillRect/>
          </a:stretch>
        </p:blipFill>
        <p:spPr>
          <a:xfrm>
            <a:off x="2136449" y="2435102"/>
            <a:ext cx="9272187" cy="1777975"/>
          </a:xfrm>
          <a:prstGeom prst="rect">
            <a:avLst/>
          </a:prstGeom>
        </p:spPr>
      </p:pic>
      <p:sp>
        <p:nvSpPr>
          <p:cNvPr id="4" name="Title 3">
            <a:extLst>
              <a:ext uri="{FF2B5EF4-FFF2-40B4-BE49-F238E27FC236}">
                <a16:creationId xmlns:a16="http://schemas.microsoft.com/office/drawing/2014/main" id="{0DDA5F07-7369-4599-8B96-766617EDACB2}"/>
              </a:ext>
            </a:extLst>
          </p:cNvPr>
          <p:cNvSpPr>
            <a:spLocks noGrp="1"/>
          </p:cNvSpPr>
          <p:nvPr>
            <p:ph type="title"/>
          </p:nvPr>
        </p:nvSpPr>
        <p:spPr/>
        <p:txBody>
          <a:bodyPr/>
          <a:lstStyle/>
          <a:p>
            <a:r>
              <a:rPr lang="en-US" dirty="0"/>
              <a:t>Preceptor</a:t>
            </a:r>
          </a:p>
        </p:txBody>
      </p:sp>
    </p:spTree>
    <p:extLst>
      <p:ext uri="{BB962C8B-B14F-4D97-AF65-F5344CB8AC3E}">
        <p14:creationId xmlns:p14="http://schemas.microsoft.com/office/powerpoint/2010/main" val="201597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C0DBA-F355-4230-A24E-C3D0E948E7F2}"/>
              </a:ext>
            </a:extLst>
          </p:cNvPr>
          <p:cNvPicPr>
            <a:picLocks noChangeAspect="1"/>
          </p:cNvPicPr>
          <p:nvPr/>
        </p:nvPicPr>
        <p:blipFill>
          <a:blip r:embed="rId3"/>
          <a:stretch>
            <a:fillRect/>
          </a:stretch>
        </p:blipFill>
        <p:spPr>
          <a:xfrm>
            <a:off x="2059538" y="2797815"/>
            <a:ext cx="9662444" cy="1235800"/>
          </a:xfrm>
          <a:prstGeom prst="rect">
            <a:avLst/>
          </a:prstGeom>
        </p:spPr>
      </p:pic>
      <p:sp>
        <p:nvSpPr>
          <p:cNvPr id="5" name="Title 4">
            <a:extLst>
              <a:ext uri="{FF2B5EF4-FFF2-40B4-BE49-F238E27FC236}">
                <a16:creationId xmlns:a16="http://schemas.microsoft.com/office/drawing/2014/main" id="{31887543-2409-4C39-AEEA-29F865E28807}"/>
              </a:ext>
            </a:extLst>
          </p:cNvPr>
          <p:cNvSpPr>
            <a:spLocks noGrp="1"/>
          </p:cNvSpPr>
          <p:nvPr>
            <p:ph type="title"/>
          </p:nvPr>
        </p:nvSpPr>
        <p:spPr/>
        <p:txBody>
          <a:bodyPr/>
          <a:lstStyle/>
          <a:p>
            <a:r>
              <a:rPr lang="en-US" dirty="0"/>
              <a:t>Nurse Leader </a:t>
            </a:r>
            <a:r>
              <a:rPr lang="en-US" sz="3200" dirty="0"/>
              <a:t>(CN/NM/CNL)</a:t>
            </a:r>
          </a:p>
        </p:txBody>
      </p:sp>
    </p:spTree>
    <p:extLst>
      <p:ext uri="{BB962C8B-B14F-4D97-AF65-F5344CB8AC3E}">
        <p14:creationId xmlns:p14="http://schemas.microsoft.com/office/powerpoint/2010/main" val="177852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AE3ED-C566-4934-B087-B5D6D414F8F6}"/>
              </a:ext>
            </a:extLst>
          </p:cNvPr>
          <p:cNvPicPr>
            <a:picLocks noChangeAspect="1"/>
          </p:cNvPicPr>
          <p:nvPr/>
        </p:nvPicPr>
        <p:blipFill>
          <a:blip r:embed="rId3"/>
          <a:stretch>
            <a:fillRect/>
          </a:stretch>
        </p:blipFill>
        <p:spPr>
          <a:xfrm>
            <a:off x="2033899" y="2639787"/>
            <a:ext cx="9708023" cy="1351100"/>
          </a:xfrm>
          <a:prstGeom prst="rect">
            <a:avLst/>
          </a:prstGeom>
        </p:spPr>
      </p:pic>
      <p:sp>
        <p:nvSpPr>
          <p:cNvPr id="5" name="Title 4">
            <a:extLst>
              <a:ext uri="{FF2B5EF4-FFF2-40B4-BE49-F238E27FC236}">
                <a16:creationId xmlns:a16="http://schemas.microsoft.com/office/drawing/2014/main" id="{1BAC3C19-120E-4271-8F12-3AF5C84C86CB}"/>
              </a:ext>
            </a:extLst>
          </p:cNvPr>
          <p:cNvSpPr>
            <a:spLocks noGrp="1"/>
          </p:cNvSpPr>
          <p:nvPr>
            <p:ph type="title"/>
          </p:nvPr>
        </p:nvSpPr>
        <p:spPr/>
        <p:txBody>
          <a:bodyPr/>
          <a:lstStyle/>
          <a:p>
            <a:r>
              <a:rPr lang="en-US" dirty="0"/>
              <a:t>Nurse Educator</a:t>
            </a:r>
          </a:p>
        </p:txBody>
      </p:sp>
    </p:spTree>
    <p:extLst>
      <p:ext uri="{BB962C8B-B14F-4D97-AF65-F5344CB8AC3E}">
        <p14:creationId xmlns:p14="http://schemas.microsoft.com/office/powerpoint/2010/main" val="368824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38E2E5-2527-4B6C-B8BD-2E9CF55FADE7}"/>
              </a:ext>
            </a:extLst>
          </p:cNvPr>
          <p:cNvPicPr>
            <a:picLocks noChangeAspect="1"/>
          </p:cNvPicPr>
          <p:nvPr/>
        </p:nvPicPr>
        <p:blipFill>
          <a:blip r:embed="rId3"/>
          <a:stretch>
            <a:fillRect/>
          </a:stretch>
        </p:blipFill>
        <p:spPr>
          <a:xfrm>
            <a:off x="2008261" y="2453882"/>
            <a:ext cx="9802028" cy="1502823"/>
          </a:xfrm>
          <a:prstGeom prst="rect">
            <a:avLst/>
          </a:prstGeom>
        </p:spPr>
      </p:pic>
      <p:sp>
        <p:nvSpPr>
          <p:cNvPr id="5" name="Title 4">
            <a:extLst>
              <a:ext uri="{FF2B5EF4-FFF2-40B4-BE49-F238E27FC236}">
                <a16:creationId xmlns:a16="http://schemas.microsoft.com/office/drawing/2014/main" id="{03DD0C36-F0D2-4D6E-A5AF-BFDA8C025417}"/>
              </a:ext>
            </a:extLst>
          </p:cNvPr>
          <p:cNvSpPr>
            <a:spLocks noGrp="1"/>
          </p:cNvSpPr>
          <p:nvPr>
            <p:ph type="title"/>
          </p:nvPr>
        </p:nvSpPr>
        <p:spPr/>
        <p:txBody>
          <a:bodyPr>
            <a:normAutofit/>
          </a:bodyPr>
          <a:lstStyle/>
          <a:p>
            <a:r>
              <a:rPr lang="en-US" sz="3200" dirty="0"/>
              <a:t>Nurse Residency Professional Development and Retention Specialist</a:t>
            </a:r>
          </a:p>
        </p:txBody>
      </p:sp>
    </p:spTree>
    <p:extLst>
      <p:ext uri="{BB962C8B-B14F-4D97-AF65-F5344CB8AC3E}">
        <p14:creationId xmlns:p14="http://schemas.microsoft.com/office/powerpoint/2010/main" val="134775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3FA07-3808-4C14-9DDE-DB327486AC8A}"/>
              </a:ext>
            </a:extLst>
          </p:cNvPr>
          <p:cNvPicPr>
            <a:picLocks noChangeAspect="1"/>
          </p:cNvPicPr>
          <p:nvPr/>
        </p:nvPicPr>
        <p:blipFill>
          <a:blip r:embed="rId3"/>
          <a:stretch>
            <a:fillRect/>
          </a:stretch>
        </p:blipFill>
        <p:spPr>
          <a:xfrm>
            <a:off x="2016807" y="2787076"/>
            <a:ext cx="9426013" cy="1283848"/>
          </a:xfrm>
          <a:prstGeom prst="rect">
            <a:avLst/>
          </a:prstGeom>
        </p:spPr>
      </p:pic>
      <p:sp>
        <p:nvSpPr>
          <p:cNvPr id="5" name="Title 4">
            <a:extLst>
              <a:ext uri="{FF2B5EF4-FFF2-40B4-BE49-F238E27FC236}">
                <a16:creationId xmlns:a16="http://schemas.microsoft.com/office/drawing/2014/main" id="{A936DA8C-356D-4E48-9E04-34CA0FD4B131}"/>
              </a:ext>
            </a:extLst>
          </p:cNvPr>
          <p:cNvSpPr>
            <a:spLocks noGrp="1"/>
          </p:cNvSpPr>
          <p:nvPr>
            <p:ph type="title"/>
          </p:nvPr>
        </p:nvSpPr>
        <p:spPr/>
        <p:txBody>
          <a:bodyPr/>
          <a:lstStyle/>
          <a:p>
            <a:r>
              <a:rPr lang="en-US" dirty="0"/>
              <a:t>Human Resources</a:t>
            </a:r>
            <a:endParaRPr lang="en-US" sz="1800" dirty="0"/>
          </a:p>
        </p:txBody>
      </p:sp>
    </p:spTree>
    <p:extLst>
      <p:ext uri="{BB962C8B-B14F-4D97-AF65-F5344CB8AC3E}">
        <p14:creationId xmlns:p14="http://schemas.microsoft.com/office/powerpoint/2010/main" val="339953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1F99-CB14-4FB1-8B38-FBB93E0F2356}"/>
              </a:ext>
            </a:extLst>
          </p:cNvPr>
          <p:cNvSpPr>
            <a:spLocks noGrp="1"/>
          </p:cNvSpPr>
          <p:nvPr>
            <p:ph type="title"/>
          </p:nvPr>
        </p:nvSpPr>
        <p:spPr/>
        <p:txBody>
          <a:bodyPr/>
          <a:lstStyle/>
          <a:p>
            <a:r>
              <a:rPr lang="en-US" dirty="0"/>
              <a:t>Onboarding Forms </a:t>
            </a:r>
          </a:p>
        </p:txBody>
      </p:sp>
      <p:sp>
        <p:nvSpPr>
          <p:cNvPr id="3" name="Content Placeholder 2">
            <a:extLst>
              <a:ext uri="{FF2B5EF4-FFF2-40B4-BE49-F238E27FC236}">
                <a16:creationId xmlns:a16="http://schemas.microsoft.com/office/drawing/2014/main" id="{89CC321A-DF24-44C0-ACD2-28D70EBB1129}"/>
              </a:ext>
            </a:extLst>
          </p:cNvPr>
          <p:cNvSpPr>
            <a:spLocks noGrp="1"/>
          </p:cNvSpPr>
          <p:nvPr>
            <p:ph idx="1"/>
          </p:nvPr>
        </p:nvSpPr>
        <p:spPr/>
        <p:txBody>
          <a:bodyPr/>
          <a:lstStyle/>
          <a:p>
            <a:endParaRPr lang="en-US" dirty="0"/>
          </a:p>
          <a:p>
            <a:r>
              <a:rPr lang="en-US" dirty="0"/>
              <a:t>Initial Competency Assessment (ICA)</a:t>
            </a:r>
          </a:p>
          <a:p>
            <a:pPr marL="0" indent="0">
              <a:buNone/>
            </a:pPr>
            <a:endParaRPr lang="en-US" dirty="0"/>
          </a:p>
          <a:p>
            <a:r>
              <a:rPr lang="en-US" dirty="0"/>
              <a:t>RN Onboarding </a:t>
            </a:r>
            <a:r>
              <a:rPr lang="en-US" dirty="0">
                <a:solidFill>
                  <a:srgbClr val="000000"/>
                </a:solidFill>
              </a:rPr>
              <a:t> Weekly Evaluation and Needs Assessment</a:t>
            </a:r>
          </a:p>
          <a:p>
            <a:endParaRPr lang="en-US" dirty="0">
              <a:solidFill>
                <a:srgbClr val="000000"/>
              </a:solidFill>
            </a:endParaRPr>
          </a:p>
          <a:p>
            <a:r>
              <a:rPr lang="en-US" dirty="0">
                <a:solidFill>
                  <a:srgbClr val="000000"/>
                </a:solidFill>
              </a:rPr>
              <a:t>Preceptor/Orientation Evaluation Form </a:t>
            </a:r>
          </a:p>
          <a:p>
            <a:endParaRPr lang="en-US" dirty="0">
              <a:solidFill>
                <a:srgbClr val="000000"/>
              </a:solidFill>
            </a:endParaRPr>
          </a:p>
          <a:p>
            <a:endParaRPr lang="en-US" dirty="0"/>
          </a:p>
          <a:p>
            <a:endParaRPr lang="en-US" dirty="0"/>
          </a:p>
        </p:txBody>
      </p:sp>
    </p:spTree>
    <p:extLst>
      <p:ext uri="{BB962C8B-B14F-4D97-AF65-F5344CB8AC3E}">
        <p14:creationId xmlns:p14="http://schemas.microsoft.com/office/powerpoint/2010/main" val="213284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1F99-CB14-4FB1-8B38-FBB93E0F2356}"/>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89CC321A-DF24-44C0-ACD2-28D70EBB1129}"/>
              </a:ext>
            </a:extLst>
          </p:cNvPr>
          <p:cNvSpPr>
            <a:spLocks noGrp="1"/>
          </p:cNvSpPr>
          <p:nvPr>
            <p:ph idx="1"/>
          </p:nvPr>
        </p:nvSpPr>
        <p:spPr/>
        <p:txBody>
          <a:bodyPr/>
          <a:lstStyle/>
          <a:p>
            <a:endParaRPr lang="en-US" dirty="0"/>
          </a:p>
          <a:p>
            <a:r>
              <a:rPr lang="en-US" dirty="0"/>
              <a:t>Role of Preceptorship</a:t>
            </a:r>
          </a:p>
          <a:p>
            <a:pPr marL="0" indent="0">
              <a:buNone/>
            </a:pPr>
            <a:endParaRPr lang="en-US" dirty="0"/>
          </a:p>
          <a:p>
            <a:r>
              <a:rPr lang="en-US" dirty="0"/>
              <a:t>Seven Roles of Preceptor </a:t>
            </a:r>
            <a:endParaRPr lang="en-US" dirty="0">
              <a:solidFill>
                <a:srgbClr val="000000"/>
              </a:solidFill>
            </a:endParaRPr>
          </a:p>
          <a:p>
            <a:endParaRPr lang="en-US" dirty="0">
              <a:solidFill>
                <a:srgbClr val="000000"/>
              </a:solidFill>
            </a:endParaRPr>
          </a:p>
          <a:p>
            <a:r>
              <a:rPr lang="en-US" dirty="0">
                <a:solidFill>
                  <a:srgbClr val="000000"/>
                </a:solidFill>
              </a:rPr>
              <a:t>Six Principles of Adult Learning </a:t>
            </a:r>
          </a:p>
          <a:p>
            <a:endParaRPr lang="en-US" dirty="0">
              <a:solidFill>
                <a:srgbClr val="000000"/>
              </a:solidFill>
            </a:endParaRPr>
          </a:p>
          <a:p>
            <a:endParaRPr lang="en-US" dirty="0"/>
          </a:p>
          <a:p>
            <a:endParaRPr lang="en-US" dirty="0"/>
          </a:p>
        </p:txBody>
      </p:sp>
    </p:spTree>
    <p:extLst>
      <p:ext uri="{BB962C8B-B14F-4D97-AF65-F5344CB8AC3E}">
        <p14:creationId xmlns:p14="http://schemas.microsoft.com/office/powerpoint/2010/main" val="224823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s with solid fill">
            <a:extLst>
              <a:ext uri="{FF2B5EF4-FFF2-40B4-BE49-F238E27FC236}">
                <a16:creationId xmlns:a16="http://schemas.microsoft.com/office/drawing/2014/main" id="{E04C62E9-5F47-47A5-8FD0-3E395A5BB1B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705725" y="1616075"/>
            <a:ext cx="4283243" cy="4030579"/>
          </a:xfrm>
        </p:spPr>
      </p:pic>
      <p:sp>
        <p:nvSpPr>
          <p:cNvPr id="6" name="TextBox 5">
            <a:extLst>
              <a:ext uri="{FF2B5EF4-FFF2-40B4-BE49-F238E27FC236}">
                <a16:creationId xmlns:a16="http://schemas.microsoft.com/office/drawing/2014/main" id="{0DBEAD0B-1D85-47EA-AC19-59545BF9B233}"/>
              </a:ext>
            </a:extLst>
          </p:cNvPr>
          <p:cNvSpPr txBox="1"/>
          <p:nvPr/>
        </p:nvSpPr>
        <p:spPr>
          <a:xfrm>
            <a:off x="1431760" y="842017"/>
            <a:ext cx="5221705" cy="646331"/>
          </a:xfrm>
          <a:prstGeom prst="rect">
            <a:avLst/>
          </a:prstGeom>
          <a:noFill/>
        </p:spPr>
        <p:txBody>
          <a:bodyPr wrap="square" rtlCol="0">
            <a:spAutoFit/>
          </a:bodyPr>
          <a:lstStyle/>
          <a:p>
            <a:r>
              <a:rPr lang="en-US" sz="3600" b="1" dirty="0">
                <a:solidFill>
                  <a:schemeClr val="accent1"/>
                </a:solidFill>
              </a:rPr>
              <a:t>Questions</a:t>
            </a:r>
          </a:p>
        </p:txBody>
      </p:sp>
    </p:spTree>
    <p:extLst>
      <p:ext uri="{BB962C8B-B14F-4D97-AF65-F5344CB8AC3E}">
        <p14:creationId xmlns:p14="http://schemas.microsoft.com/office/powerpoint/2010/main" val="168539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940291-BD92-42A1-B873-69B62F0EE6C7}"/>
              </a:ext>
            </a:extLst>
          </p:cNvPr>
          <p:cNvSpPr>
            <a:spLocks noGrp="1"/>
          </p:cNvSpPr>
          <p:nvPr>
            <p:ph idx="1"/>
          </p:nvPr>
        </p:nvSpPr>
        <p:spPr>
          <a:xfrm>
            <a:off x="2131591" y="1756611"/>
            <a:ext cx="9019391" cy="4259012"/>
          </a:xfrm>
        </p:spPr>
        <p:txBody>
          <a:bodyPr>
            <a:normAutofit lnSpcReduction="10000"/>
          </a:bodyPr>
          <a:lstStyle/>
          <a:p>
            <a:pPr lvl="0" fontAlgn="base"/>
            <a:r>
              <a:rPr lang="en-US" dirty="0">
                <a:solidFill>
                  <a:srgbClr val="002060"/>
                </a:solidFill>
                <a:effectLst/>
                <a:latin typeface="+mn-lt"/>
                <a:ea typeface="Calibri" panose="020F0502020204030204" pitchFamily="34" charset="0"/>
                <a:cs typeface="Calibri" panose="020F0502020204030204" pitchFamily="34" charset="0"/>
              </a:rPr>
              <a:t>Review dates for upcoming training sessions</a:t>
            </a:r>
          </a:p>
          <a:p>
            <a:pPr lvl="0" fontAlgn="base"/>
            <a:r>
              <a:rPr lang="en-US" dirty="0">
                <a:solidFill>
                  <a:srgbClr val="002060"/>
                </a:solidFill>
                <a:effectLst/>
                <a:latin typeface="+mn-lt"/>
                <a:ea typeface="Calibri" panose="020F0502020204030204" pitchFamily="34" charset="0"/>
                <a:cs typeface="Calibri" panose="020F0502020204030204" pitchFamily="34" charset="0"/>
              </a:rPr>
              <a:t>To provide an overview of current state (Preceptor Toolkit) and </a:t>
            </a:r>
            <a:r>
              <a:rPr lang="en-US" dirty="0">
                <a:solidFill>
                  <a:srgbClr val="002060"/>
                </a:solidFill>
                <a:latin typeface="+mn-lt"/>
                <a:ea typeface="Calibri" panose="020F0502020204030204" pitchFamily="34" charset="0"/>
                <a:cs typeface="Calibri" panose="020F0502020204030204" pitchFamily="34" charset="0"/>
              </a:rPr>
              <a:t>f</a:t>
            </a:r>
            <a:r>
              <a:rPr lang="en-US" dirty="0">
                <a:solidFill>
                  <a:srgbClr val="002060"/>
                </a:solidFill>
                <a:effectLst/>
                <a:latin typeface="+mn-lt"/>
                <a:ea typeface="Calibri" panose="020F0502020204030204" pitchFamily="34" charset="0"/>
                <a:cs typeface="Calibri" panose="020F0502020204030204" pitchFamily="34" charset="0"/>
              </a:rPr>
              <a:t>uture state(Preceptor Resource Guide) </a:t>
            </a:r>
          </a:p>
          <a:p>
            <a:pPr lvl="0" fontAlgn="base"/>
            <a:r>
              <a:rPr lang="en-US" sz="2600" dirty="0">
                <a:solidFill>
                  <a:srgbClr val="002060"/>
                </a:solidFill>
                <a:latin typeface="+mn-lt"/>
                <a:cs typeface="Calibri" panose="020F0502020204030204" pitchFamily="34" charset="0"/>
              </a:rPr>
              <a:t>To understand Wellstar’s Professional Practice Model and its impact on onboarding nurse professionals</a:t>
            </a:r>
          </a:p>
          <a:p>
            <a:pPr lvl="0" fontAlgn="base"/>
            <a:r>
              <a:rPr lang="en-US" sz="2600" dirty="0">
                <a:solidFill>
                  <a:srgbClr val="002060"/>
                </a:solidFill>
                <a:latin typeface="+mn-lt"/>
                <a:cs typeface="Calibri" panose="020F0502020204030204" pitchFamily="34" charset="0"/>
              </a:rPr>
              <a:t>Review roles and responsibilities for preceptor, educator, nurse leader, and orientee </a:t>
            </a:r>
          </a:p>
          <a:p>
            <a:pPr lvl="0" fontAlgn="base"/>
            <a:r>
              <a:rPr lang="en-US" sz="2600" dirty="0">
                <a:solidFill>
                  <a:srgbClr val="002060"/>
                </a:solidFill>
                <a:latin typeface="+mn-lt"/>
                <a:cs typeface="Calibri" panose="020F0502020204030204" pitchFamily="34" charset="0"/>
              </a:rPr>
              <a:t>To understand clinical onboarding and orientation </a:t>
            </a:r>
          </a:p>
          <a:p>
            <a:pPr lvl="0" fontAlgn="base"/>
            <a:r>
              <a:rPr lang="en-US" sz="2600" dirty="0">
                <a:solidFill>
                  <a:srgbClr val="002060"/>
                </a:solidFill>
                <a:latin typeface="+mn-lt"/>
                <a:cs typeface="Calibri" panose="020F0502020204030204" pitchFamily="34" charset="0"/>
              </a:rPr>
              <a:t>To review forms, workflow and other resources used during orientation </a:t>
            </a:r>
          </a:p>
          <a:p>
            <a:pPr lvl="0" fontAlgn="base"/>
            <a:endParaRPr lang="en-US" sz="2600" dirty="0">
              <a:solidFill>
                <a:srgbClr val="3E287C"/>
              </a:solidFill>
              <a:latin typeface="Arial" panose="020B0604020202020204"/>
              <a:cs typeface="+mn-cs"/>
            </a:endParaRPr>
          </a:p>
          <a:p>
            <a:endParaRPr lang="en-US" dirty="0"/>
          </a:p>
        </p:txBody>
      </p:sp>
      <p:sp>
        <p:nvSpPr>
          <p:cNvPr id="3" name="Title 2">
            <a:extLst>
              <a:ext uri="{FF2B5EF4-FFF2-40B4-BE49-F238E27FC236}">
                <a16:creationId xmlns:a16="http://schemas.microsoft.com/office/drawing/2014/main" id="{0B595DEA-3128-4022-B8FF-0B603D7764C5}"/>
              </a:ext>
            </a:extLst>
          </p:cNvPr>
          <p:cNvSpPr>
            <a:spLocks noGrp="1"/>
          </p:cNvSpPr>
          <p:nvPr>
            <p:ph type="title"/>
          </p:nvPr>
        </p:nvSpPr>
        <p:spPr>
          <a:xfrm>
            <a:off x="2334408" y="288925"/>
            <a:ext cx="9334824" cy="1166896"/>
          </a:xfrm>
        </p:spPr>
        <p:txBody>
          <a:bodyPr>
            <a:normAutofit/>
          </a:bodyPr>
          <a:lstStyle/>
          <a:p>
            <a:r>
              <a:rPr lang="en-US" sz="4000" dirty="0"/>
              <a:t>Objectives </a:t>
            </a:r>
          </a:p>
        </p:txBody>
      </p:sp>
      <p:sp>
        <p:nvSpPr>
          <p:cNvPr id="4" name="Slide Number Placeholder 3">
            <a:extLst>
              <a:ext uri="{FF2B5EF4-FFF2-40B4-BE49-F238E27FC236}">
                <a16:creationId xmlns:a16="http://schemas.microsoft.com/office/drawing/2014/main" id="{093B84C8-FBEA-4E2C-A497-5CEF19C3ECE3}"/>
              </a:ext>
            </a:extLst>
          </p:cNvPr>
          <p:cNvSpPr>
            <a:spLocks noGrp="1"/>
          </p:cNvSpPr>
          <p:nvPr>
            <p:ph type="sldNum" sz="quarter" idx="4294967295"/>
          </p:nvPr>
        </p:nvSpPr>
        <p:spPr>
          <a:xfrm>
            <a:off x="8926032" y="6462715"/>
            <a:ext cx="2743200" cy="365125"/>
          </a:xfrm>
        </p:spPr>
        <p:txBody>
          <a:bodyPr/>
          <a:lstStyle/>
          <a:p>
            <a:pPr defTabSz="914377">
              <a:defRPr/>
            </a:pPr>
            <a:fld id="{8DDF6934-0C1A-4D08-AF94-A37C5886109A}" type="slidenum">
              <a:rPr lang="en-US">
                <a:solidFill>
                  <a:srgbClr val="000000">
                    <a:tint val="75000"/>
                  </a:srgbClr>
                </a:solidFill>
                <a:latin typeface="Arial" panose="020B0604020202020204"/>
              </a:rPr>
              <a:pPr defTabSz="914377">
                <a:defRPr/>
              </a:pPr>
              <a:t>2</a:t>
            </a:fld>
            <a:endParaRPr lang="en-US" dirty="0">
              <a:solidFill>
                <a:srgbClr val="000000">
                  <a:tint val="75000"/>
                </a:srgbClr>
              </a:solidFill>
              <a:latin typeface="Arial" panose="020B0604020202020204"/>
            </a:endParaRPr>
          </a:p>
        </p:txBody>
      </p:sp>
    </p:spTree>
    <p:extLst>
      <p:ext uri="{BB962C8B-B14F-4D97-AF65-F5344CB8AC3E}">
        <p14:creationId xmlns:p14="http://schemas.microsoft.com/office/powerpoint/2010/main" val="90033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a:endParaRPr>
          </a:p>
        </p:txBody>
      </p:sp>
      <p:sp>
        <p:nvSpPr>
          <p:cNvPr id="4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1" y="1022351"/>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dirty="0">
              <a:solidFill>
                <a:srgbClr val="000000"/>
              </a:solidFill>
              <a:latin typeface="Arial" panose="020B0604020202020204"/>
            </a:endParaRPr>
          </a:p>
        </p:txBody>
      </p:sp>
      <p:sp>
        <p:nvSpPr>
          <p:cNvPr id="4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2" y="837746"/>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dirty="0">
              <a:solidFill>
                <a:srgbClr val="000000"/>
              </a:solidFill>
              <a:latin typeface="Arial" panose="020B0604020202020204"/>
            </a:endParaRPr>
          </a:p>
        </p:txBody>
      </p:sp>
      <p:sp>
        <p:nvSpPr>
          <p:cNvPr id="4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1" y="640895"/>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dirty="0">
              <a:solidFill>
                <a:srgbClr val="000000"/>
              </a:solidFill>
              <a:latin typeface="Arial" panose="020B0604020202020204"/>
            </a:endParaRPr>
          </a:p>
        </p:txBody>
      </p:sp>
      <p:sp>
        <p:nvSpPr>
          <p:cNvPr id="4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dirty="0">
              <a:solidFill>
                <a:srgbClr val="000000"/>
              </a:solidFill>
              <a:latin typeface="Arial" panose="020B0604020202020204"/>
            </a:endParaRPr>
          </a:p>
        </p:txBody>
      </p:sp>
      <p:sp>
        <p:nvSpPr>
          <p:cNvPr id="4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7" y="635717"/>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defTabSz="914377">
              <a:defRPr/>
            </a:pPr>
            <a:endParaRPr lang="en-US" dirty="0">
              <a:solidFill>
                <a:srgbClr val="000000"/>
              </a:solidFill>
              <a:latin typeface="Arial" panose="020B0604020202020204"/>
            </a:endParaRPr>
          </a:p>
        </p:txBody>
      </p:sp>
      <p:sp>
        <p:nvSpPr>
          <p:cNvPr id="3" name="Title 2">
            <a:extLst>
              <a:ext uri="{FF2B5EF4-FFF2-40B4-BE49-F238E27FC236}">
                <a16:creationId xmlns:a16="http://schemas.microsoft.com/office/drawing/2014/main" id="{0B595DEA-3128-4022-B8FF-0B603D7764C5}"/>
              </a:ext>
            </a:extLst>
          </p:cNvPr>
          <p:cNvSpPr>
            <a:spLocks noGrp="1"/>
          </p:cNvSpPr>
          <p:nvPr>
            <p:ph type="title"/>
          </p:nvPr>
        </p:nvSpPr>
        <p:spPr>
          <a:xfrm>
            <a:off x="958508" y="800393"/>
            <a:ext cx="10264697" cy="1212103"/>
          </a:xfrm>
        </p:spPr>
        <p:txBody>
          <a:bodyPr>
            <a:normAutofit/>
          </a:bodyPr>
          <a:lstStyle/>
          <a:p>
            <a:r>
              <a:rPr lang="en-US" sz="3200" dirty="0">
                <a:solidFill>
                  <a:srgbClr val="FFFFFF"/>
                </a:solidFill>
              </a:rPr>
              <a:t>Dates for Training </a:t>
            </a:r>
          </a:p>
        </p:txBody>
      </p:sp>
      <p:sp>
        <p:nvSpPr>
          <p:cNvPr id="50" name="Content Placeholder 1">
            <a:extLst>
              <a:ext uri="{FF2B5EF4-FFF2-40B4-BE49-F238E27FC236}">
                <a16:creationId xmlns:a16="http://schemas.microsoft.com/office/drawing/2014/main" id="{1C940291-BD92-42A1-B873-69B62F0EE6C7}"/>
              </a:ext>
            </a:extLst>
          </p:cNvPr>
          <p:cNvSpPr>
            <a:spLocks noGrp="1"/>
          </p:cNvSpPr>
          <p:nvPr>
            <p:ph idx="1"/>
          </p:nvPr>
        </p:nvSpPr>
        <p:spPr>
          <a:xfrm>
            <a:off x="1367625" y="2490436"/>
            <a:ext cx="9708995" cy="3567173"/>
          </a:xfrm>
        </p:spPr>
        <p:txBody>
          <a:bodyPr anchor="ctr">
            <a:normAutofit/>
          </a:bodyPr>
          <a:lstStyle/>
          <a:p>
            <a:pPr marL="0" indent="0" fontAlgn="base">
              <a:buNone/>
            </a:pPr>
            <a:endParaRPr lang="en-US" sz="1500" dirty="0">
              <a:latin typeface="Calibri" panose="020F0502020204030204" pitchFamily="34" charset="0"/>
              <a:ea typeface="Calibri" panose="020F0502020204030204" pitchFamily="34" charset="0"/>
            </a:endParaRPr>
          </a:p>
          <a:p>
            <a:pPr lvl="0" fontAlgn="base"/>
            <a:endParaRPr lang="en-US" sz="1500" dirty="0">
              <a:latin typeface="Arial" panose="020B0604020202020204"/>
              <a:cs typeface="+mn-cs"/>
            </a:endParaRPr>
          </a:p>
        </p:txBody>
      </p:sp>
      <p:sp>
        <p:nvSpPr>
          <p:cNvPr id="4" name="Slide Number Placeholder 3">
            <a:extLst>
              <a:ext uri="{FF2B5EF4-FFF2-40B4-BE49-F238E27FC236}">
                <a16:creationId xmlns:a16="http://schemas.microsoft.com/office/drawing/2014/main" id="{093B84C8-FBEA-4E2C-A497-5CEF19C3ECE3}"/>
              </a:ext>
            </a:extLst>
          </p:cNvPr>
          <p:cNvSpPr>
            <a:spLocks noGrp="1"/>
          </p:cNvSpPr>
          <p:nvPr>
            <p:ph type="sldNum" sz="quarter" idx="4294967295"/>
          </p:nvPr>
        </p:nvSpPr>
        <p:spPr>
          <a:xfrm>
            <a:off x="10707624" y="6382512"/>
            <a:ext cx="685800" cy="320040"/>
          </a:xfrm>
        </p:spPr>
        <p:txBody>
          <a:bodyPr>
            <a:normAutofit/>
          </a:bodyPr>
          <a:lstStyle/>
          <a:p>
            <a:pPr defTabSz="914377">
              <a:spcAft>
                <a:spcPts val="600"/>
              </a:spcAft>
              <a:defRPr/>
            </a:pPr>
            <a:fld id="{8DDF6934-0C1A-4D08-AF94-A37C5886109A}" type="slidenum">
              <a:rPr lang="en-US" sz="1000">
                <a:solidFill>
                  <a:srgbClr val="000000">
                    <a:tint val="75000"/>
                  </a:srgbClr>
                </a:solidFill>
                <a:latin typeface="Arial" panose="020B0604020202020204"/>
              </a:rPr>
              <a:pPr defTabSz="914377">
                <a:spcAft>
                  <a:spcPts val="600"/>
                </a:spcAft>
                <a:defRPr/>
              </a:pPr>
              <a:t>3</a:t>
            </a:fld>
            <a:endParaRPr lang="en-US" sz="1000" dirty="0">
              <a:solidFill>
                <a:srgbClr val="000000">
                  <a:tint val="75000"/>
                </a:srgbClr>
              </a:solidFill>
              <a:latin typeface="Arial" panose="020B0604020202020204"/>
            </a:endParaRPr>
          </a:p>
        </p:txBody>
      </p:sp>
      <p:graphicFrame>
        <p:nvGraphicFramePr>
          <p:cNvPr id="5" name="Diagram 4">
            <a:extLst>
              <a:ext uri="{FF2B5EF4-FFF2-40B4-BE49-F238E27FC236}">
                <a16:creationId xmlns:a16="http://schemas.microsoft.com/office/drawing/2014/main" id="{940BD8C7-6914-4F8F-86A0-615C7769518F}"/>
              </a:ext>
            </a:extLst>
          </p:cNvPr>
          <p:cNvGraphicFramePr/>
          <p:nvPr>
            <p:extLst>
              <p:ext uri="{D42A27DB-BD31-4B8C-83A1-F6EECF244321}">
                <p14:modId xmlns:p14="http://schemas.microsoft.com/office/powerpoint/2010/main" val="3602775895"/>
              </p:ext>
            </p:extLst>
          </p:nvPr>
        </p:nvGraphicFramePr>
        <p:xfrm>
          <a:off x="1759228" y="2341848"/>
          <a:ext cx="9317393" cy="3796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91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1BB07-57E9-47BB-984D-E96348475735}"/>
              </a:ext>
            </a:extLst>
          </p:cNvPr>
          <p:cNvSpPr>
            <a:spLocks noGrp="1"/>
          </p:cNvSpPr>
          <p:nvPr>
            <p:ph type="title"/>
          </p:nvPr>
        </p:nvSpPr>
        <p:spPr/>
        <p:txBody>
          <a:bodyPr>
            <a:normAutofit/>
          </a:bodyPr>
          <a:lstStyle/>
          <a:p>
            <a:r>
              <a:rPr lang="en-US" sz="3600" dirty="0"/>
              <a:t>Onboarding, Orientation, and Precepting </a:t>
            </a:r>
          </a:p>
        </p:txBody>
      </p:sp>
      <p:sp>
        <p:nvSpPr>
          <p:cNvPr id="5" name="Text Placeholder 4">
            <a:extLst>
              <a:ext uri="{FF2B5EF4-FFF2-40B4-BE49-F238E27FC236}">
                <a16:creationId xmlns:a16="http://schemas.microsoft.com/office/drawing/2014/main" id="{E31DFEBD-7A4B-46CC-A146-3CA4AF7FBF6E}"/>
              </a:ext>
            </a:extLst>
          </p:cNvPr>
          <p:cNvSpPr>
            <a:spLocks noGrp="1"/>
          </p:cNvSpPr>
          <p:nvPr>
            <p:ph type="body" idx="1"/>
          </p:nvPr>
        </p:nvSpPr>
        <p:spPr/>
        <p:txBody>
          <a:bodyPr>
            <a:normAutofit/>
          </a:bodyPr>
          <a:lstStyle/>
          <a:p>
            <a:r>
              <a:rPr lang="en-US" sz="2800" dirty="0"/>
              <a:t>Current State</a:t>
            </a:r>
          </a:p>
        </p:txBody>
      </p:sp>
      <p:sp>
        <p:nvSpPr>
          <p:cNvPr id="7" name="Text Placeholder 6">
            <a:extLst>
              <a:ext uri="{FF2B5EF4-FFF2-40B4-BE49-F238E27FC236}">
                <a16:creationId xmlns:a16="http://schemas.microsoft.com/office/drawing/2014/main" id="{A58270F9-711B-4768-B09A-96DC1030BE8E}"/>
              </a:ext>
            </a:extLst>
          </p:cNvPr>
          <p:cNvSpPr>
            <a:spLocks noGrp="1"/>
          </p:cNvSpPr>
          <p:nvPr>
            <p:ph type="body" sz="quarter" idx="3"/>
          </p:nvPr>
        </p:nvSpPr>
        <p:spPr/>
        <p:txBody>
          <a:bodyPr>
            <a:normAutofit/>
          </a:bodyPr>
          <a:lstStyle/>
          <a:p>
            <a:r>
              <a:rPr lang="en-US" sz="3200" dirty="0"/>
              <a:t>Future State</a:t>
            </a:r>
          </a:p>
        </p:txBody>
      </p:sp>
      <p:sp>
        <p:nvSpPr>
          <p:cNvPr id="8" name="Content Placeholder 7">
            <a:extLst>
              <a:ext uri="{FF2B5EF4-FFF2-40B4-BE49-F238E27FC236}">
                <a16:creationId xmlns:a16="http://schemas.microsoft.com/office/drawing/2014/main" id="{571852D6-770F-4EA6-BE18-A25D6B1BFEC8}"/>
              </a:ext>
            </a:extLst>
          </p:cNvPr>
          <p:cNvSpPr>
            <a:spLocks noGrp="1"/>
          </p:cNvSpPr>
          <p:nvPr>
            <p:ph sz="half" idx="13"/>
          </p:nvPr>
        </p:nvSpPr>
        <p:spPr>
          <a:xfrm>
            <a:off x="2316481" y="2505075"/>
            <a:ext cx="4408412" cy="3987800"/>
          </a:xfrm>
        </p:spPr>
        <p:txBody>
          <a:bodyPr>
            <a:normAutofit fontScale="92500" lnSpcReduction="10000"/>
          </a:bodyPr>
          <a:lstStyle/>
          <a:p>
            <a:r>
              <a:rPr lang="en-US" sz="2400" dirty="0"/>
              <a:t>Turnover in staff and Managers due to Covid</a:t>
            </a:r>
          </a:p>
          <a:p>
            <a:r>
              <a:rPr lang="en-US" sz="2400" dirty="0"/>
              <a:t>Lack of participation in formalized preceptor training</a:t>
            </a:r>
          </a:p>
          <a:p>
            <a:r>
              <a:rPr lang="en-US" sz="2400" dirty="0"/>
              <a:t>Limited Number of preceptors</a:t>
            </a:r>
          </a:p>
          <a:p>
            <a:r>
              <a:rPr lang="en-US" sz="2400" dirty="0"/>
              <a:t>Many forms and Resources</a:t>
            </a:r>
          </a:p>
          <a:p>
            <a:r>
              <a:rPr lang="en-US" sz="2400" dirty="0"/>
              <a:t>Inconsistent process for orientation and precepting</a:t>
            </a:r>
          </a:p>
          <a:p>
            <a:r>
              <a:rPr lang="en-US" sz="2400" dirty="0"/>
              <a:t>Limited preceptor recognition</a:t>
            </a:r>
          </a:p>
          <a:p>
            <a:r>
              <a:rPr lang="en-US" sz="2400" dirty="0"/>
              <a:t>Lack of ongoing professional development</a:t>
            </a:r>
          </a:p>
          <a:p>
            <a:endParaRPr lang="en-US" dirty="0"/>
          </a:p>
          <a:p>
            <a:pPr marL="0" indent="0">
              <a:buNone/>
            </a:pPr>
            <a:endParaRPr lang="en-US" dirty="0"/>
          </a:p>
        </p:txBody>
      </p:sp>
      <p:sp>
        <p:nvSpPr>
          <p:cNvPr id="6" name="Content Placeholder 5">
            <a:extLst>
              <a:ext uri="{FF2B5EF4-FFF2-40B4-BE49-F238E27FC236}">
                <a16:creationId xmlns:a16="http://schemas.microsoft.com/office/drawing/2014/main" id="{BB386170-54B3-46CA-834D-DE6D1C7E80F8}"/>
              </a:ext>
            </a:extLst>
          </p:cNvPr>
          <p:cNvSpPr>
            <a:spLocks noGrp="1"/>
          </p:cNvSpPr>
          <p:nvPr>
            <p:ph sz="half" idx="2"/>
          </p:nvPr>
        </p:nvSpPr>
        <p:spPr/>
        <p:txBody>
          <a:bodyPr>
            <a:normAutofit fontScale="92500" lnSpcReduction="10000"/>
          </a:bodyPr>
          <a:lstStyle/>
          <a:p>
            <a:r>
              <a:rPr lang="en-US" sz="2000" dirty="0"/>
              <a:t>Anticipate Highest number of new graduate hires since Covid </a:t>
            </a:r>
          </a:p>
          <a:p>
            <a:r>
              <a:rPr lang="en-US" sz="2400" dirty="0"/>
              <a:t>Provide just in time training resources and education</a:t>
            </a:r>
          </a:p>
          <a:p>
            <a:r>
              <a:rPr lang="en-US" sz="2400" dirty="0"/>
              <a:t>Increase Preceptor pool utilizing nurses completing residency</a:t>
            </a:r>
          </a:p>
          <a:p>
            <a:r>
              <a:rPr lang="en-US" sz="2400" dirty="0"/>
              <a:t>Localize forms needed for Orientee and Preceptor</a:t>
            </a:r>
          </a:p>
          <a:p>
            <a:r>
              <a:rPr lang="en-US" sz="2400" dirty="0"/>
              <a:t>Provide opportunities for preceptor recognition and financial incentive</a:t>
            </a:r>
          </a:p>
        </p:txBody>
      </p:sp>
    </p:spTree>
    <p:extLst>
      <p:ext uri="{BB962C8B-B14F-4D97-AF65-F5344CB8AC3E}">
        <p14:creationId xmlns:p14="http://schemas.microsoft.com/office/powerpoint/2010/main" val="378376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A9FC-F99B-4CCE-A4AE-78D4F3D23E5C}"/>
              </a:ext>
            </a:extLst>
          </p:cNvPr>
          <p:cNvSpPr>
            <a:spLocks noGrp="1"/>
          </p:cNvSpPr>
          <p:nvPr>
            <p:ph type="title"/>
          </p:nvPr>
        </p:nvSpPr>
        <p:spPr/>
        <p:txBody>
          <a:bodyPr>
            <a:normAutofit/>
          </a:bodyPr>
          <a:lstStyle/>
          <a:p>
            <a:r>
              <a:rPr lang="en-US" sz="3200" dirty="0"/>
              <a:t>Why have an Orientation and Onboarding Program?</a:t>
            </a:r>
          </a:p>
        </p:txBody>
      </p:sp>
      <p:sp>
        <p:nvSpPr>
          <p:cNvPr id="3" name="Content Placeholder 2">
            <a:extLst>
              <a:ext uri="{FF2B5EF4-FFF2-40B4-BE49-F238E27FC236}">
                <a16:creationId xmlns:a16="http://schemas.microsoft.com/office/drawing/2014/main" id="{ADFC636B-1F17-4EFA-B26A-42BA497021BB}"/>
              </a:ext>
            </a:extLst>
          </p:cNvPr>
          <p:cNvSpPr>
            <a:spLocks noGrp="1"/>
          </p:cNvSpPr>
          <p:nvPr>
            <p:ph idx="1"/>
          </p:nvPr>
        </p:nvSpPr>
        <p:spPr>
          <a:xfrm>
            <a:off x="627382" y="1617045"/>
            <a:ext cx="10937239" cy="4021756"/>
          </a:xfrm>
        </p:spPr>
        <p:txBody>
          <a:bodyPr>
            <a:normAutofit fontScale="70000" lnSpcReduction="20000"/>
          </a:bodyPr>
          <a:lstStyle/>
          <a:p>
            <a:r>
              <a:rPr lang="en-US" b="1" dirty="0">
                <a:solidFill>
                  <a:srgbClr val="05A7E0"/>
                </a:solidFill>
                <a:latin typeface="+mn-lt"/>
                <a:ea typeface="Calibri" panose="020F0502020204030204" pitchFamily="34" charset="0"/>
                <a:cs typeface="Calibri" panose="020F0502020204030204" pitchFamily="34" charset="0"/>
              </a:rPr>
              <a:t>Purpose:</a:t>
            </a:r>
            <a:r>
              <a:rPr lang="en-US" b="1" spc="-45" dirty="0">
                <a:solidFill>
                  <a:srgbClr val="05A7E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Orientation</a:t>
            </a:r>
            <a:r>
              <a:rPr lang="en-US" spc="4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and</a:t>
            </a:r>
            <a:r>
              <a:rPr lang="en-US" spc="4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Onboarding</a:t>
            </a:r>
            <a:r>
              <a:rPr lang="en-US" spc="4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helps</a:t>
            </a:r>
            <a:r>
              <a:rPr lang="en-US" spc="40"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us</a:t>
            </a:r>
            <a:r>
              <a:rPr lang="en-US" spc="4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cultivate</a:t>
            </a:r>
            <a:r>
              <a:rPr lang="en-US" spc="4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an</a:t>
            </a:r>
            <a:r>
              <a:rPr lang="en-US" spc="4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environment</a:t>
            </a:r>
            <a:r>
              <a:rPr lang="en-US" spc="4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of inclusion</a:t>
            </a:r>
            <a:r>
              <a:rPr lang="en-US" spc="-271"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and</a:t>
            </a:r>
            <a:r>
              <a:rPr lang="en-US" spc="-3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latin typeface="+mn-lt"/>
                <a:ea typeface="Calibri" panose="020F0502020204030204" pitchFamily="34" charset="0"/>
                <a:cs typeface="Calibri" panose="020F0502020204030204" pitchFamily="34" charset="0"/>
              </a:rPr>
              <a:t>interprofessional</a:t>
            </a:r>
            <a:r>
              <a:rPr lang="en-US" spc="-31"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collaboration</a:t>
            </a:r>
          </a:p>
          <a:p>
            <a:pPr marL="0" indent="0">
              <a:buNone/>
            </a:pPr>
            <a:endParaRPr lang="en-US" dirty="0">
              <a:solidFill>
                <a:srgbClr val="586670"/>
              </a:solidFill>
              <a:effectLst/>
              <a:latin typeface="+mn-lt"/>
              <a:ea typeface="Calibri" panose="020F0502020204030204" pitchFamily="34" charset="0"/>
              <a:cs typeface="Calibri" panose="020F0502020204030204" pitchFamily="34" charset="0"/>
            </a:endParaRPr>
          </a:p>
          <a:p>
            <a:r>
              <a:rPr lang="en-US" b="1" dirty="0">
                <a:solidFill>
                  <a:srgbClr val="05A7E0"/>
                </a:solidFill>
                <a:effectLst/>
                <a:latin typeface="+mn-lt"/>
                <a:ea typeface="Calibri" panose="020F0502020204030204" pitchFamily="34" charset="0"/>
                <a:cs typeface="Calibri" panose="020F0502020204030204" pitchFamily="34" charset="0"/>
              </a:rPr>
              <a:t>Objectives:</a:t>
            </a:r>
            <a:r>
              <a:rPr lang="en-US" b="1" spc="-55" dirty="0">
                <a:solidFill>
                  <a:srgbClr val="05A7E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To</a:t>
            </a:r>
            <a:r>
              <a:rPr lang="en-US" spc="3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attract,</a:t>
            </a:r>
            <a:r>
              <a:rPr lang="en-US" spc="3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retain</a:t>
            </a:r>
            <a:r>
              <a:rPr lang="en-US" spc="3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and</a:t>
            </a:r>
            <a:r>
              <a:rPr lang="en-US" spc="3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develop</a:t>
            </a:r>
            <a:r>
              <a:rPr lang="en-US" spc="3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a</a:t>
            </a:r>
            <a:r>
              <a:rPr lang="en-US" spc="11"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vibrant</a:t>
            </a:r>
            <a:r>
              <a:rPr lang="en-US" spc="2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workforce</a:t>
            </a:r>
            <a:r>
              <a:rPr lang="en-US" spc="1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that</a:t>
            </a:r>
            <a:r>
              <a:rPr lang="en-US" spc="35"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promotes</a:t>
            </a:r>
            <a:r>
              <a:rPr lang="en-US" spc="-271"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engagement,</a:t>
            </a:r>
            <a:r>
              <a:rPr lang="en-US" spc="-51"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trust</a:t>
            </a:r>
            <a:r>
              <a:rPr lang="en-US" spc="-31"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and</a:t>
            </a:r>
            <a:r>
              <a:rPr lang="en-US" spc="-31" dirty="0">
                <a:solidFill>
                  <a:srgbClr val="586670"/>
                </a:solidFill>
                <a:latin typeface="+mn-lt"/>
                <a:ea typeface="Calibri" panose="020F0502020204030204" pitchFamily="34" charset="0"/>
                <a:cs typeface="Calibri" panose="020F0502020204030204" pitchFamily="34" charset="0"/>
              </a:rPr>
              <a:t> </a:t>
            </a:r>
            <a:r>
              <a:rPr lang="en-US" dirty="0">
                <a:solidFill>
                  <a:srgbClr val="586670"/>
                </a:solidFill>
                <a:effectLst/>
                <a:latin typeface="+mn-lt"/>
                <a:ea typeface="Calibri" panose="020F0502020204030204" pitchFamily="34" charset="0"/>
                <a:cs typeface="Calibri" panose="020F0502020204030204" pitchFamily="34" charset="0"/>
              </a:rPr>
              <a:t>ownership.</a:t>
            </a:r>
          </a:p>
          <a:p>
            <a:endParaRPr lang="en-US" dirty="0">
              <a:solidFill>
                <a:srgbClr val="586670"/>
              </a:solidFill>
              <a:effectLst/>
              <a:latin typeface="+mn-lt"/>
              <a:ea typeface="Calibri" panose="020F0502020204030204" pitchFamily="34" charset="0"/>
              <a:cs typeface="Calibri" panose="020F0502020204030204" pitchFamily="34" charset="0"/>
            </a:endParaRPr>
          </a:p>
          <a:p>
            <a:pPr marL="0">
              <a:spcBef>
                <a:spcPts val="45"/>
              </a:spcBef>
            </a:pPr>
            <a:r>
              <a:rPr lang="en-US" b="1" dirty="0">
                <a:solidFill>
                  <a:srgbClr val="05A7E0"/>
                </a:solidFill>
                <a:effectLst/>
                <a:latin typeface="+mn-lt"/>
                <a:ea typeface="Calibri" panose="020F0502020204030204" pitchFamily="34" charset="0"/>
                <a:cs typeface="Calibri" panose="020F0502020204030204" pitchFamily="34" charset="0"/>
              </a:rPr>
              <a:t>Benefits</a:t>
            </a:r>
            <a:endParaRPr lang="en-US" b="1" dirty="0">
              <a:latin typeface="+mn-lt"/>
              <a:ea typeface="Calibri" panose="020F0502020204030204" pitchFamily="34" charset="0"/>
              <a:cs typeface="Calibri" panose="020F0502020204030204" pitchFamily="34" charset="0"/>
            </a:endParaRPr>
          </a:p>
          <a:p>
            <a:pPr marL="742932" lvl="1" indent="-285744">
              <a:spcBef>
                <a:spcPts val="45"/>
              </a:spcBef>
            </a:pPr>
            <a:r>
              <a:rPr lang="en-US" sz="2600" spc="-15" dirty="0">
                <a:solidFill>
                  <a:srgbClr val="586670"/>
                </a:solidFill>
                <a:latin typeface="+mn-lt"/>
                <a:ea typeface="Calibri" panose="020F0502020204030204" pitchFamily="34" charset="0"/>
                <a:cs typeface="Calibri" panose="020F0502020204030204" pitchFamily="34" charset="0"/>
              </a:rPr>
              <a:t>Reduces</a:t>
            </a:r>
            <a:r>
              <a:rPr lang="en-US" sz="2600" spc="-71" dirty="0">
                <a:solidFill>
                  <a:srgbClr val="586670"/>
                </a:solidFill>
                <a:latin typeface="+mn-lt"/>
                <a:ea typeface="Calibri" panose="020F0502020204030204" pitchFamily="34" charset="0"/>
                <a:cs typeface="Calibri" panose="020F0502020204030204" pitchFamily="34" charset="0"/>
              </a:rPr>
              <a:t> </a:t>
            </a:r>
            <a:r>
              <a:rPr lang="en-US" sz="2600" spc="-15" dirty="0">
                <a:solidFill>
                  <a:srgbClr val="586670"/>
                </a:solidFill>
                <a:latin typeface="+mn-lt"/>
                <a:ea typeface="Calibri" panose="020F0502020204030204" pitchFamily="34" charset="0"/>
                <a:cs typeface="Calibri" panose="020F0502020204030204" pitchFamily="34" charset="0"/>
              </a:rPr>
              <a:t>variation</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in</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practice,</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increases</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process</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standardization</a:t>
            </a:r>
            <a:endParaRPr lang="en-US" sz="2600" dirty="0">
              <a:latin typeface="+mn-lt"/>
              <a:ea typeface="Calibri" panose="020F0502020204030204" pitchFamily="34" charset="0"/>
              <a:cs typeface="Calibri" panose="020F0502020204030204" pitchFamily="34" charset="0"/>
            </a:endParaRPr>
          </a:p>
          <a:p>
            <a:pPr marL="742932" lvl="1" indent="-285744">
              <a:spcBef>
                <a:spcPts val="911"/>
              </a:spcBef>
              <a:tabLst>
                <a:tab pos="626095" algn="l"/>
              </a:tabLst>
            </a:pPr>
            <a:r>
              <a:rPr lang="en-US" sz="2600" spc="-11" dirty="0">
                <a:solidFill>
                  <a:srgbClr val="586670"/>
                </a:solidFill>
                <a:latin typeface="+mn-lt"/>
                <a:ea typeface="Calibri" panose="020F0502020204030204" pitchFamily="34" charset="0"/>
                <a:cs typeface="Calibri" panose="020F0502020204030204" pitchFamily="34" charset="0"/>
              </a:rPr>
              <a:t>Decreases</a:t>
            </a:r>
            <a:r>
              <a:rPr lang="en-US" sz="2600" spc="-51"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stress</a:t>
            </a:r>
            <a:r>
              <a:rPr lang="en-US" sz="2600" spc="-51"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for</a:t>
            </a:r>
            <a:r>
              <a:rPr lang="en-US" sz="2600" spc="-85"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preceptors</a:t>
            </a:r>
            <a:r>
              <a:rPr lang="en-US" sz="2600" spc="-51"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and</a:t>
            </a:r>
            <a:r>
              <a:rPr lang="en-US" sz="2600" spc="-51" dirty="0">
                <a:solidFill>
                  <a:srgbClr val="586670"/>
                </a:solidFill>
                <a:latin typeface="+mn-lt"/>
                <a:ea typeface="Calibri" panose="020F0502020204030204" pitchFamily="34" charset="0"/>
                <a:cs typeface="Calibri" panose="020F0502020204030204" pitchFamily="34" charset="0"/>
              </a:rPr>
              <a:t> </a:t>
            </a:r>
            <a:r>
              <a:rPr lang="en-US" sz="2600" spc="-5" dirty="0">
                <a:solidFill>
                  <a:srgbClr val="586670"/>
                </a:solidFill>
                <a:latin typeface="+mn-lt"/>
                <a:ea typeface="Calibri" panose="020F0502020204030204" pitchFamily="34" charset="0"/>
                <a:cs typeface="Calibri" panose="020F0502020204030204" pitchFamily="34" charset="0"/>
              </a:rPr>
              <a:t>new</a:t>
            </a:r>
            <a:r>
              <a:rPr lang="en-US" sz="2600" spc="-60" dirty="0">
                <a:solidFill>
                  <a:srgbClr val="586670"/>
                </a:solidFill>
                <a:latin typeface="+mn-lt"/>
                <a:ea typeface="Calibri" panose="020F0502020204030204" pitchFamily="34" charset="0"/>
                <a:cs typeface="Calibri" panose="020F0502020204030204" pitchFamily="34" charset="0"/>
              </a:rPr>
              <a:t> </a:t>
            </a:r>
            <a:r>
              <a:rPr lang="en-US" sz="2600" spc="-5" dirty="0">
                <a:solidFill>
                  <a:srgbClr val="586670"/>
                </a:solidFill>
                <a:latin typeface="+mn-lt"/>
                <a:ea typeface="Calibri" panose="020F0502020204030204" pitchFamily="34" charset="0"/>
                <a:cs typeface="Calibri" panose="020F0502020204030204" pitchFamily="34" charset="0"/>
              </a:rPr>
              <a:t>evidence-based</a:t>
            </a:r>
            <a:r>
              <a:rPr lang="en-US" sz="2600" spc="-51" dirty="0">
                <a:solidFill>
                  <a:srgbClr val="586670"/>
                </a:solidFill>
                <a:latin typeface="+mn-lt"/>
                <a:ea typeface="Calibri" panose="020F0502020204030204" pitchFamily="34" charset="0"/>
                <a:cs typeface="Calibri" panose="020F0502020204030204" pitchFamily="34" charset="0"/>
              </a:rPr>
              <a:t> </a:t>
            </a:r>
            <a:r>
              <a:rPr lang="en-US" sz="2600" spc="-5" dirty="0">
                <a:solidFill>
                  <a:srgbClr val="586670"/>
                </a:solidFill>
                <a:latin typeface="+mn-lt"/>
                <a:ea typeface="Calibri" panose="020F0502020204030204" pitchFamily="34" charset="0"/>
                <a:cs typeface="Calibri" panose="020F0502020204030204" pitchFamily="34" charset="0"/>
              </a:rPr>
              <a:t>practice</a:t>
            </a:r>
            <a:r>
              <a:rPr lang="en-US" sz="2600" spc="-51" dirty="0">
                <a:solidFill>
                  <a:srgbClr val="586670"/>
                </a:solidFill>
                <a:latin typeface="+mn-lt"/>
                <a:ea typeface="Calibri" panose="020F0502020204030204" pitchFamily="34" charset="0"/>
                <a:cs typeface="Calibri" panose="020F0502020204030204" pitchFamily="34" charset="0"/>
              </a:rPr>
              <a:t> </a:t>
            </a:r>
            <a:r>
              <a:rPr lang="en-US" sz="2600" spc="-5" dirty="0">
                <a:solidFill>
                  <a:srgbClr val="586670"/>
                </a:solidFill>
                <a:latin typeface="+mn-lt"/>
                <a:ea typeface="Calibri" panose="020F0502020204030204" pitchFamily="34" charset="0"/>
                <a:cs typeface="Calibri" panose="020F0502020204030204" pitchFamily="34" charset="0"/>
              </a:rPr>
              <a:t>users</a:t>
            </a:r>
            <a:endParaRPr lang="en-US" sz="2600" dirty="0">
              <a:latin typeface="+mn-lt"/>
              <a:ea typeface="Calibri" panose="020F0502020204030204" pitchFamily="34" charset="0"/>
              <a:cs typeface="Calibri" panose="020F0502020204030204" pitchFamily="34" charset="0"/>
            </a:endParaRPr>
          </a:p>
          <a:p>
            <a:pPr marL="742932" lvl="1" indent="-285744">
              <a:spcBef>
                <a:spcPts val="905"/>
              </a:spcBef>
              <a:tabLst>
                <a:tab pos="626095" algn="l"/>
              </a:tabLst>
            </a:pPr>
            <a:r>
              <a:rPr lang="en-US" sz="2600" spc="-11" dirty="0">
                <a:solidFill>
                  <a:srgbClr val="586670"/>
                </a:solidFill>
                <a:latin typeface="+mn-lt"/>
                <a:ea typeface="Calibri" panose="020F0502020204030204" pitchFamily="34" charset="0"/>
                <a:cs typeface="Calibri" panose="020F0502020204030204" pitchFamily="34" charset="0"/>
              </a:rPr>
              <a:t>Improves</a:t>
            </a:r>
            <a:r>
              <a:rPr lang="en-US" sz="2600" spc="-40" dirty="0">
                <a:solidFill>
                  <a:srgbClr val="586670"/>
                </a:solidFill>
                <a:latin typeface="+mn-lt"/>
                <a:ea typeface="Calibri" panose="020F0502020204030204" pitchFamily="34" charset="0"/>
                <a:cs typeface="Calibri" panose="020F0502020204030204" pitchFamily="34" charset="0"/>
              </a:rPr>
              <a:t> </a:t>
            </a:r>
            <a:r>
              <a:rPr lang="en-US" sz="2600" spc="-5" dirty="0">
                <a:solidFill>
                  <a:srgbClr val="586670"/>
                </a:solidFill>
                <a:latin typeface="+mn-lt"/>
                <a:ea typeface="Calibri" panose="020F0502020204030204" pitchFamily="34" charset="0"/>
                <a:cs typeface="Calibri" panose="020F0502020204030204" pitchFamily="34" charset="0"/>
              </a:rPr>
              <a:t>preceptor</a:t>
            </a:r>
            <a:r>
              <a:rPr lang="en-US" sz="2600" spc="-71" dirty="0">
                <a:solidFill>
                  <a:srgbClr val="586670"/>
                </a:solidFill>
                <a:latin typeface="+mn-lt"/>
                <a:ea typeface="Calibri" panose="020F0502020204030204" pitchFamily="34" charset="0"/>
                <a:cs typeface="Calibri" panose="020F0502020204030204" pitchFamily="34" charset="0"/>
              </a:rPr>
              <a:t> </a:t>
            </a:r>
            <a:r>
              <a:rPr lang="en-US" sz="2600" spc="-5" dirty="0">
                <a:solidFill>
                  <a:srgbClr val="586670"/>
                </a:solidFill>
                <a:latin typeface="+mn-lt"/>
                <a:ea typeface="Calibri" panose="020F0502020204030204" pitchFamily="34" charset="0"/>
                <a:cs typeface="Calibri" panose="020F0502020204030204" pitchFamily="34" charset="0"/>
              </a:rPr>
              <a:t>skills</a:t>
            </a:r>
            <a:endParaRPr lang="en-US" sz="2600" dirty="0">
              <a:latin typeface="+mn-lt"/>
              <a:ea typeface="Calibri" panose="020F0502020204030204" pitchFamily="34" charset="0"/>
              <a:cs typeface="Calibri" panose="020F0502020204030204" pitchFamily="34" charset="0"/>
            </a:endParaRPr>
          </a:p>
          <a:p>
            <a:pPr marL="742932" lvl="1" indent="-285744">
              <a:spcBef>
                <a:spcPts val="911"/>
              </a:spcBef>
              <a:tabLst>
                <a:tab pos="626095" algn="l"/>
              </a:tabLst>
            </a:pPr>
            <a:r>
              <a:rPr lang="en-US" sz="2600" spc="-20" dirty="0">
                <a:solidFill>
                  <a:srgbClr val="586670"/>
                </a:solidFill>
                <a:latin typeface="+mn-lt"/>
                <a:ea typeface="Calibri" panose="020F0502020204030204" pitchFamily="34" charset="0"/>
                <a:cs typeface="Calibri" panose="020F0502020204030204" pitchFamily="34" charset="0"/>
              </a:rPr>
              <a:t>Builds</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20" dirty="0">
                <a:solidFill>
                  <a:srgbClr val="586670"/>
                </a:solidFill>
                <a:latin typeface="+mn-lt"/>
                <a:ea typeface="Calibri" panose="020F0502020204030204" pitchFamily="34" charset="0"/>
                <a:cs typeface="Calibri" panose="020F0502020204030204" pitchFamily="34" charset="0"/>
              </a:rPr>
              <a:t>on</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20" dirty="0">
                <a:solidFill>
                  <a:srgbClr val="586670"/>
                </a:solidFill>
                <a:latin typeface="+mn-lt"/>
                <a:ea typeface="Calibri" panose="020F0502020204030204" pitchFamily="34" charset="0"/>
                <a:cs typeface="Calibri" panose="020F0502020204030204" pitchFamily="34" charset="0"/>
              </a:rPr>
              <a:t>Benner’s</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15" dirty="0">
                <a:solidFill>
                  <a:srgbClr val="586670"/>
                </a:solidFill>
                <a:latin typeface="+mn-lt"/>
                <a:ea typeface="Calibri" panose="020F0502020204030204" pitchFamily="34" charset="0"/>
                <a:cs typeface="Calibri" panose="020F0502020204030204" pitchFamily="34" charset="0"/>
              </a:rPr>
              <a:t>Novice-to-Expert</a:t>
            </a:r>
            <a:r>
              <a:rPr lang="en-US" sz="2600" spc="-85" dirty="0">
                <a:solidFill>
                  <a:srgbClr val="586670"/>
                </a:solidFill>
                <a:latin typeface="+mn-lt"/>
                <a:ea typeface="Calibri" panose="020F0502020204030204" pitchFamily="34" charset="0"/>
                <a:cs typeface="Calibri" panose="020F0502020204030204" pitchFamily="34" charset="0"/>
              </a:rPr>
              <a:t> </a:t>
            </a:r>
            <a:r>
              <a:rPr lang="en-US" sz="2600" spc="-15" dirty="0">
                <a:solidFill>
                  <a:srgbClr val="586670"/>
                </a:solidFill>
                <a:latin typeface="+mn-lt"/>
                <a:ea typeface="Calibri" panose="020F0502020204030204" pitchFamily="34" charset="0"/>
                <a:cs typeface="Calibri" panose="020F0502020204030204" pitchFamily="34" charset="0"/>
              </a:rPr>
              <a:t>Theory</a:t>
            </a:r>
            <a:endParaRPr lang="en-US" sz="2600" dirty="0">
              <a:latin typeface="+mn-lt"/>
              <a:ea typeface="Calibri" panose="020F0502020204030204" pitchFamily="34" charset="0"/>
              <a:cs typeface="Calibri" panose="020F0502020204030204" pitchFamily="34" charset="0"/>
            </a:endParaRPr>
          </a:p>
          <a:p>
            <a:pPr marL="742932" lvl="1" indent="-285744">
              <a:spcBef>
                <a:spcPts val="905"/>
              </a:spcBef>
              <a:tabLst>
                <a:tab pos="626095" algn="l"/>
              </a:tabLst>
            </a:pPr>
            <a:r>
              <a:rPr lang="en-US" sz="2600" spc="-11" dirty="0">
                <a:solidFill>
                  <a:srgbClr val="586670"/>
                </a:solidFill>
                <a:latin typeface="+mn-lt"/>
                <a:ea typeface="Calibri" panose="020F0502020204030204" pitchFamily="34" charset="0"/>
                <a:cs typeface="Calibri" panose="020F0502020204030204" pitchFamily="34" charset="0"/>
              </a:rPr>
              <a:t>Creates</a:t>
            </a:r>
            <a:r>
              <a:rPr lang="en-US" sz="2600" spc="-51"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a</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skilled</a:t>
            </a:r>
            <a:r>
              <a:rPr lang="en-US" sz="2600" spc="-45" dirty="0">
                <a:solidFill>
                  <a:srgbClr val="586670"/>
                </a:solidFill>
                <a:latin typeface="+mn-lt"/>
                <a:ea typeface="Calibri" panose="020F0502020204030204" pitchFamily="34" charset="0"/>
                <a:cs typeface="Calibri" panose="020F0502020204030204" pitchFamily="34" charset="0"/>
              </a:rPr>
              <a:t> </a:t>
            </a:r>
            <a:r>
              <a:rPr lang="en-US" sz="2600" spc="-11" dirty="0">
                <a:solidFill>
                  <a:srgbClr val="586670"/>
                </a:solidFill>
                <a:latin typeface="+mn-lt"/>
                <a:ea typeface="Calibri" panose="020F0502020204030204" pitchFamily="34" charset="0"/>
                <a:cs typeface="Calibri" panose="020F0502020204030204" pitchFamily="34" charset="0"/>
              </a:rPr>
              <a:t>preceptor</a:t>
            </a:r>
            <a:r>
              <a:rPr lang="en-US" sz="2600" spc="-80" dirty="0">
                <a:solidFill>
                  <a:srgbClr val="586670"/>
                </a:solidFill>
                <a:latin typeface="+mn-lt"/>
                <a:ea typeface="Calibri" panose="020F0502020204030204" pitchFamily="34" charset="0"/>
                <a:cs typeface="Calibri" panose="020F0502020204030204" pitchFamily="34" charset="0"/>
              </a:rPr>
              <a:t> </a:t>
            </a:r>
            <a:r>
              <a:rPr lang="en-US" sz="2600" spc="-5" dirty="0">
                <a:solidFill>
                  <a:srgbClr val="586670"/>
                </a:solidFill>
                <a:latin typeface="+mn-lt"/>
                <a:ea typeface="Calibri" panose="020F0502020204030204" pitchFamily="34" charset="0"/>
                <a:cs typeface="Calibri" panose="020F0502020204030204" pitchFamily="34" charset="0"/>
              </a:rPr>
              <a:t>pool</a:t>
            </a:r>
            <a:endParaRPr lang="en-US" sz="2600" dirty="0">
              <a:latin typeface="+mn-lt"/>
              <a:ea typeface="Calibri" panose="020F0502020204030204" pitchFamily="34" charset="0"/>
              <a:cs typeface="Calibri" panose="020F0502020204030204" pitchFamily="34" charset="0"/>
            </a:endParaRPr>
          </a:p>
          <a:p>
            <a:pPr marL="742932" lvl="1" indent="-285744">
              <a:spcBef>
                <a:spcPts val="911"/>
              </a:spcBef>
              <a:tabLst>
                <a:tab pos="626095" algn="l"/>
              </a:tabLst>
            </a:pPr>
            <a:r>
              <a:rPr lang="en-US" sz="2600" dirty="0">
                <a:solidFill>
                  <a:srgbClr val="586670"/>
                </a:solidFill>
                <a:latin typeface="+mn-lt"/>
                <a:ea typeface="Calibri" panose="020F0502020204030204" pitchFamily="34" charset="0"/>
                <a:cs typeface="Calibri" panose="020F0502020204030204" pitchFamily="34" charset="0"/>
              </a:rPr>
              <a:t>Increases</a:t>
            </a:r>
            <a:r>
              <a:rPr lang="en-US" sz="2600" spc="-20" dirty="0">
                <a:solidFill>
                  <a:srgbClr val="586670"/>
                </a:solidFill>
                <a:latin typeface="+mn-lt"/>
                <a:ea typeface="Calibri" panose="020F0502020204030204" pitchFamily="34" charset="0"/>
                <a:cs typeface="Calibri" panose="020F0502020204030204" pitchFamily="34" charset="0"/>
              </a:rPr>
              <a:t> </a:t>
            </a:r>
            <a:r>
              <a:rPr lang="en-US" sz="2600" dirty="0">
                <a:solidFill>
                  <a:srgbClr val="586670"/>
                </a:solidFill>
                <a:latin typeface="+mn-lt"/>
                <a:ea typeface="Calibri" panose="020F0502020204030204" pitchFamily="34" charset="0"/>
                <a:cs typeface="Calibri" panose="020F0502020204030204" pitchFamily="34" charset="0"/>
              </a:rPr>
              <a:t>staff</a:t>
            </a:r>
            <a:r>
              <a:rPr lang="en-US" sz="2600" spc="-60" dirty="0">
                <a:solidFill>
                  <a:srgbClr val="586670"/>
                </a:solidFill>
                <a:latin typeface="+mn-lt"/>
                <a:ea typeface="Calibri" panose="020F0502020204030204" pitchFamily="34" charset="0"/>
                <a:cs typeface="Calibri" panose="020F0502020204030204" pitchFamily="34" charset="0"/>
              </a:rPr>
              <a:t> </a:t>
            </a:r>
            <a:r>
              <a:rPr lang="en-US" sz="2600" dirty="0">
                <a:solidFill>
                  <a:srgbClr val="586670"/>
                </a:solidFill>
                <a:latin typeface="+mn-lt"/>
                <a:ea typeface="Calibri" panose="020F0502020204030204" pitchFamily="34" charset="0"/>
                <a:cs typeface="Calibri" panose="020F0502020204030204" pitchFamily="34" charset="0"/>
              </a:rPr>
              <a:t>QI</a:t>
            </a:r>
            <a:r>
              <a:rPr lang="en-US" sz="2600" spc="-20" dirty="0">
                <a:solidFill>
                  <a:srgbClr val="586670"/>
                </a:solidFill>
                <a:latin typeface="+mn-lt"/>
                <a:ea typeface="Calibri" panose="020F0502020204030204" pitchFamily="34" charset="0"/>
                <a:cs typeface="Calibri" panose="020F0502020204030204" pitchFamily="34" charset="0"/>
              </a:rPr>
              <a:t> </a:t>
            </a:r>
            <a:r>
              <a:rPr lang="en-US" sz="2600" dirty="0">
                <a:solidFill>
                  <a:srgbClr val="586670"/>
                </a:solidFill>
                <a:latin typeface="+mn-lt"/>
                <a:ea typeface="Calibri" panose="020F0502020204030204" pitchFamily="34" charset="0"/>
                <a:cs typeface="Calibri" panose="020F0502020204030204" pitchFamily="34" charset="0"/>
              </a:rPr>
              <a:t>initiative</a:t>
            </a:r>
            <a:r>
              <a:rPr lang="en-US" sz="2600" spc="-20" dirty="0">
                <a:solidFill>
                  <a:srgbClr val="586670"/>
                </a:solidFill>
                <a:latin typeface="+mn-lt"/>
                <a:ea typeface="Calibri" panose="020F0502020204030204" pitchFamily="34" charset="0"/>
                <a:cs typeface="Calibri" panose="020F0502020204030204" pitchFamily="34" charset="0"/>
              </a:rPr>
              <a:t> </a:t>
            </a:r>
            <a:r>
              <a:rPr lang="en-US" sz="2600" dirty="0">
                <a:solidFill>
                  <a:srgbClr val="586670"/>
                </a:solidFill>
                <a:latin typeface="+mn-lt"/>
                <a:ea typeface="Calibri" panose="020F0502020204030204" pitchFamily="34" charset="0"/>
                <a:cs typeface="Calibri" panose="020F0502020204030204" pitchFamily="34" charset="0"/>
              </a:rPr>
              <a:t>involvement</a:t>
            </a:r>
            <a:endParaRPr lang="en-US" sz="2600" dirty="0">
              <a:latin typeface="+mn-lt"/>
              <a:ea typeface="Calibri" panose="020F0502020204030204" pitchFamily="34" charset="0"/>
              <a:cs typeface="Calibri" panose="020F0502020204030204" pitchFamily="34" charset="0"/>
            </a:endParaRPr>
          </a:p>
          <a:p>
            <a:pPr marL="742932" lvl="1" indent="-285744">
              <a:spcBef>
                <a:spcPts val="905"/>
              </a:spcBef>
              <a:tabLst>
                <a:tab pos="626095" algn="l"/>
              </a:tabLst>
            </a:pPr>
            <a:r>
              <a:rPr lang="en-US" sz="2600" spc="-15" dirty="0">
                <a:solidFill>
                  <a:srgbClr val="586670"/>
                </a:solidFill>
                <a:latin typeface="+mn-lt"/>
                <a:ea typeface="Calibri" panose="020F0502020204030204" pitchFamily="34" charset="0"/>
                <a:cs typeface="Calibri" panose="020F0502020204030204" pitchFamily="34" charset="0"/>
              </a:rPr>
              <a:t>Boosts</a:t>
            </a:r>
            <a:r>
              <a:rPr lang="en-US" sz="2600" spc="-40" dirty="0">
                <a:solidFill>
                  <a:srgbClr val="586670"/>
                </a:solidFill>
                <a:latin typeface="+mn-lt"/>
                <a:ea typeface="Calibri" panose="020F0502020204030204" pitchFamily="34" charset="0"/>
                <a:cs typeface="Calibri" panose="020F0502020204030204" pitchFamily="34" charset="0"/>
              </a:rPr>
              <a:t> </a:t>
            </a:r>
            <a:r>
              <a:rPr lang="en-US" sz="2600" spc="-15" dirty="0">
                <a:solidFill>
                  <a:srgbClr val="586670"/>
                </a:solidFill>
                <a:latin typeface="+mn-lt"/>
                <a:ea typeface="Calibri" panose="020F0502020204030204" pitchFamily="34" charset="0"/>
                <a:cs typeface="Calibri" panose="020F0502020204030204" pitchFamily="34" charset="0"/>
              </a:rPr>
              <a:t>collegiality</a:t>
            </a:r>
            <a:endParaRPr lang="en-US" sz="2600" dirty="0">
              <a:latin typeface="+mn-lt"/>
              <a:ea typeface="Calibri" panose="020F0502020204030204" pitchFamily="34" charset="0"/>
              <a:cs typeface="Calibri" panose="020F0502020204030204" pitchFamily="34" charset="0"/>
            </a:endParaRPr>
          </a:p>
          <a:p>
            <a:endParaRPr lang="en-US" dirty="0">
              <a:solidFill>
                <a:srgbClr val="586670"/>
              </a:solidFill>
              <a:effectLst/>
              <a:latin typeface="+mn-lt"/>
              <a:ea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355B87DB-5F43-4A7F-B246-995667B9CA30}"/>
              </a:ext>
            </a:extLst>
          </p:cNvPr>
          <p:cNvSpPr txBox="1"/>
          <p:nvPr/>
        </p:nvSpPr>
        <p:spPr>
          <a:xfrm>
            <a:off x="842375" y="6308209"/>
            <a:ext cx="6093912" cy="369332"/>
          </a:xfrm>
          <a:prstGeom prst="rect">
            <a:avLst/>
          </a:prstGeom>
          <a:noFill/>
        </p:spPr>
        <p:txBody>
          <a:bodyPr wrap="square">
            <a:spAutoFit/>
          </a:bodyPr>
          <a:lstStyle/>
          <a:p>
            <a:r>
              <a:rPr lang="en-US" i="1" spc="-5" dirty="0">
                <a:solidFill>
                  <a:schemeClr val="bg1"/>
                </a:solidFill>
                <a:latin typeface="Calibri" panose="020F0502020204030204" pitchFamily="34" charset="0"/>
                <a:ea typeface="Calibri" panose="020F0502020204030204" pitchFamily="34" charset="0"/>
                <a:cs typeface="Calibri" panose="020F0502020204030204" pitchFamily="34" charset="0"/>
              </a:rPr>
              <a:t>Source:</a:t>
            </a:r>
            <a:r>
              <a:rPr lang="en-US" i="1" spc="-8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i="1" spc="-5" dirty="0">
                <a:solidFill>
                  <a:schemeClr val="bg1"/>
                </a:solidFill>
                <a:latin typeface="Calibri" panose="020F0502020204030204" pitchFamily="34" charset="0"/>
                <a:ea typeface="Calibri" panose="020F0502020204030204" pitchFamily="34" charset="0"/>
                <a:cs typeface="Calibri" panose="020F0502020204030204" pitchFamily="34" charset="0"/>
              </a:rPr>
              <a:t>Sigma</a:t>
            </a:r>
            <a:r>
              <a:rPr lang="en-US" i="1" spc="-8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i="1" spc="-5" dirty="0">
                <a:solidFill>
                  <a:schemeClr val="bg1"/>
                </a:solidFill>
                <a:latin typeface="Calibri" panose="020F0502020204030204" pitchFamily="34" charset="0"/>
                <a:ea typeface="Calibri" panose="020F0502020204030204" pitchFamily="34" charset="0"/>
                <a:cs typeface="Calibri" panose="020F0502020204030204" pitchFamily="34" charset="0"/>
              </a:rPr>
              <a:t>Nursing</a:t>
            </a:r>
            <a:r>
              <a:rPr lang="en-US" i="1" spc="-8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i="1" spc="-5" dirty="0">
                <a:solidFill>
                  <a:schemeClr val="bg1"/>
                </a:solidFill>
                <a:latin typeface="Calibri" panose="020F0502020204030204" pitchFamily="34" charset="0"/>
                <a:ea typeface="Calibri" panose="020F0502020204030204" pitchFamily="34" charset="0"/>
                <a:cs typeface="Calibri" panose="020F0502020204030204" pitchFamily="34" charset="0"/>
              </a:rPr>
              <a:t>Repository</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503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B595DEA-3128-4022-B8FF-0B603D7764C5}"/>
              </a:ext>
            </a:extLst>
          </p:cNvPr>
          <p:cNvSpPr>
            <a:spLocks noGrp="1"/>
          </p:cNvSpPr>
          <p:nvPr>
            <p:ph type="title"/>
          </p:nvPr>
        </p:nvSpPr>
        <p:spPr>
          <a:xfrm>
            <a:off x="572493" y="238541"/>
            <a:ext cx="11018520" cy="1434415"/>
          </a:xfrm>
        </p:spPr>
        <p:txBody>
          <a:bodyPr anchor="b">
            <a:normAutofit/>
          </a:bodyPr>
          <a:lstStyle/>
          <a:p>
            <a:r>
              <a:rPr lang="en-US" sz="4600" dirty="0"/>
              <a:t>Wellstar Professional </a:t>
            </a:r>
            <a:br>
              <a:rPr lang="en-US" sz="4600" dirty="0"/>
            </a:br>
            <a:r>
              <a:rPr lang="en-US" sz="4600" dirty="0"/>
              <a:t>Practice Model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1C940291-BD92-42A1-B873-69B62F0EE6C7}"/>
              </a:ext>
            </a:extLst>
          </p:cNvPr>
          <p:cNvSpPr>
            <a:spLocks noGrp="1"/>
          </p:cNvSpPr>
          <p:nvPr>
            <p:ph idx="1"/>
          </p:nvPr>
        </p:nvSpPr>
        <p:spPr>
          <a:xfrm>
            <a:off x="572493" y="2071317"/>
            <a:ext cx="6844307" cy="4119172"/>
          </a:xfrm>
        </p:spPr>
        <p:txBody>
          <a:bodyPr anchor="t">
            <a:normAutofit/>
          </a:bodyPr>
          <a:lstStyle/>
          <a:p>
            <a:pPr lvl="0" fontAlgn="base"/>
            <a:r>
              <a:rPr lang="en-US" sz="2000" dirty="0">
                <a:latin typeface="+mn-lt"/>
                <a:ea typeface="Calibri" panose="020F0502020204030204" pitchFamily="34" charset="0"/>
              </a:rPr>
              <a:t>The Professional Practice Model (PPM) guides nursing the preceptor’s practice as demonstrated through Teamwork as you  partner with the nurse preceptee, interdisciplinary partners, educators, and leaders. </a:t>
            </a:r>
            <a:endParaRPr lang="en-US" sz="2000" dirty="0">
              <a:latin typeface="+mn-lt"/>
              <a:cs typeface="+mn-cs"/>
            </a:endParaRPr>
          </a:p>
          <a:p>
            <a:pPr lvl="0" fontAlgn="base"/>
            <a:endParaRPr lang="en-US" sz="2000" dirty="0">
              <a:latin typeface="+mn-lt"/>
              <a:cs typeface="+mn-cs"/>
            </a:endParaRPr>
          </a:p>
          <a:p>
            <a:pPr lvl="0" fontAlgn="base"/>
            <a:r>
              <a:rPr lang="en-US" sz="2000" dirty="0">
                <a:latin typeface="+mn-lt"/>
                <a:cs typeface="+mn-cs"/>
              </a:rPr>
              <a:t>Shared leadership and professional development</a:t>
            </a:r>
          </a:p>
          <a:p>
            <a:pPr lvl="1" fontAlgn="base"/>
            <a:r>
              <a:rPr lang="en-US" sz="2000" dirty="0">
                <a:latin typeface="+mn-lt"/>
                <a:cs typeface="+mn-cs"/>
              </a:rPr>
              <a:t>How can we allow our preceptees to demonstrate competency?</a:t>
            </a:r>
          </a:p>
          <a:p>
            <a:pPr lvl="1" fontAlgn="base"/>
            <a:r>
              <a:rPr lang="en-US" sz="2000" dirty="0">
                <a:latin typeface="+mn-lt"/>
                <a:cs typeface="+mn-cs"/>
              </a:rPr>
              <a:t>How can we promote critical thinking in our preceptees?</a:t>
            </a:r>
          </a:p>
          <a:p>
            <a:pPr marL="0" indent="0">
              <a:buNone/>
            </a:pPr>
            <a:endParaRPr lang="en-US" sz="1100" dirty="0"/>
          </a:p>
          <a:p>
            <a:pPr marL="0" indent="0">
              <a:buNone/>
            </a:pPr>
            <a:endParaRPr lang="en-US" sz="1100" dirty="0"/>
          </a:p>
          <a:p>
            <a:pPr marL="0" indent="0">
              <a:buNone/>
            </a:pPr>
            <a:r>
              <a:rPr lang="en-US" sz="1100" dirty="0"/>
              <a:t>Source:  CFNE Intranet (PPM Shared Leadership Model)</a:t>
            </a:r>
          </a:p>
        </p:txBody>
      </p:sp>
      <p:pic>
        <p:nvPicPr>
          <p:cNvPr id="5" name="Picture 4" descr="Diagram&#10;&#10;Description automatically generated">
            <a:extLst>
              <a:ext uri="{FF2B5EF4-FFF2-40B4-BE49-F238E27FC236}">
                <a16:creationId xmlns:a16="http://schemas.microsoft.com/office/drawing/2014/main" id="{4F7FB40D-D76E-4893-BF0E-A72897265B5F}"/>
              </a:ext>
            </a:extLst>
          </p:cNvPr>
          <p:cNvPicPr/>
          <p:nvPr/>
        </p:nvPicPr>
        <p:blipFill rotWithShape="1">
          <a:blip r:embed="rId3">
            <a:extLst>
              <a:ext uri="{28A0092B-C50C-407E-A947-70E740481C1C}">
                <a14:useLocalDpi xmlns:a14="http://schemas.microsoft.com/office/drawing/2010/main" val="0"/>
              </a:ext>
            </a:extLst>
          </a:blip>
          <a:srcRect l="3512" r="-2" b="-2"/>
          <a:stretch/>
        </p:blipFill>
        <p:spPr bwMode="auto">
          <a:xfrm>
            <a:off x="7675659" y="2093976"/>
            <a:ext cx="3941064" cy="4096512"/>
          </a:xfrm>
          <a:prstGeom prst="rect">
            <a:avLst/>
          </a:prstGeom>
          <a:noFill/>
        </p:spPr>
      </p:pic>
      <p:sp>
        <p:nvSpPr>
          <p:cNvPr id="4" name="Slide Number Placeholder 3">
            <a:extLst>
              <a:ext uri="{FF2B5EF4-FFF2-40B4-BE49-F238E27FC236}">
                <a16:creationId xmlns:a16="http://schemas.microsoft.com/office/drawing/2014/main" id="{093B84C8-FBEA-4E2C-A497-5CEF19C3ECE3}"/>
              </a:ext>
            </a:extLst>
          </p:cNvPr>
          <p:cNvSpPr>
            <a:spLocks noGrp="1"/>
          </p:cNvSpPr>
          <p:nvPr>
            <p:ph type="sldNum" sz="quarter" idx="4294967295"/>
          </p:nvPr>
        </p:nvSpPr>
        <p:spPr>
          <a:xfrm>
            <a:off x="8610600" y="6356351"/>
            <a:ext cx="2743200" cy="365125"/>
          </a:xfrm>
        </p:spPr>
        <p:txBody>
          <a:bodyPr>
            <a:normAutofit/>
          </a:bodyPr>
          <a:lstStyle/>
          <a:p>
            <a:pPr>
              <a:spcAft>
                <a:spcPts val="600"/>
              </a:spcAft>
            </a:pPr>
            <a:fld id="{8DDF6934-0C1A-4D08-AF94-A37C5886109A}" type="slidenum">
              <a:rPr lang="en-US" smtClean="0"/>
              <a:pPr>
                <a:spcAft>
                  <a:spcPts val="600"/>
                </a:spcAft>
              </a:pPr>
              <a:t>6</a:t>
            </a:fld>
            <a:endParaRPr lang="en-US" dirty="0"/>
          </a:p>
        </p:txBody>
      </p:sp>
    </p:spTree>
    <p:extLst>
      <p:ext uri="{BB962C8B-B14F-4D97-AF65-F5344CB8AC3E}">
        <p14:creationId xmlns:p14="http://schemas.microsoft.com/office/powerpoint/2010/main" val="262879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982C-BD45-4312-BE96-E94E602C40E4}"/>
              </a:ext>
            </a:extLst>
          </p:cNvPr>
          <p:cNvSpPr>
            <a:spLocks noGrp="1"/>
          </p:cNvSpPr>
          <p:nvPr>
            <p:ph type="title"/>
          </p:nvPr>
        </p:nvSpPr>
        <p:spPr>
          <a:xfrm>
            <a:off x="293669" y="262632"/>
            <a:ext cx="10515600" cy="557901"/>
          </a:xfrm>
          <a:effectLst>
            <a:glow rad="228600">
              <a:schemeClr val="accent5">
                <a:satMod val="175000"/>
                <a:alpha val="40000"/>
              </a:schemeClr>
            </a:glow>
          </a:effectLst>
          <a:scene3d>
            <a:camera prst="orthographicFront"/>
            <a:lightRig rig="sunrise" dir="t">
              <a:rot lat="0" lon="0" rev="3000000"/>
            </a:lightRig>
          </a:scene3d>
          <a:sp3d prstMaterial="translucentPowder"/>
        </p:spPr>
        <p:txBody>
          <a:bodyPr>
            <a:noAutofit/>
          </a:bodyPr>
          <a:lstStyle/>
          <a:p>
            <a:r>
              <a:rPr lang="en-US" i="1" dirty="0">
                <a:solidFill>
                  <a:srgbClr val="00A7E1"/>
                </a:solidFill>
                <a:effectLst>
                  <a:outerShdw blurRad="38100" dist="38100" dir="2700000" algn="tl">
                    <a:srgbClr val="000000">
                      <a:alpha val="43137"/>
                    </a:srgbClr>
                  </a:outerShdw>
                </a:effectLst>
              </a:rPr>
              <a:t>Wellstar Onboarding Overview </a:t>
            </a:r>
            <a:endParaRPr lang="en-US" sz="3200" i="1" dirty="0">
              <a:solidFill>
                <a:srgbClr val="00A7E1"/>
              </a:solidFill>
              <a:effectLst>
                <a:outerShdw blurRad="38100" dist="38100" dir="2700000" algn="tl">
                  <a:srgbClr val="000000">
                    <a:alpha val="43137"/>
                  </a:srgbClr>
                </a:outerShdw>
              </a:effectLst>
            </a:endParaRPr>
          </a:p>
        </p:txBody>
      </p:sp>
      <p:graphicFrame>
        <p:nvGraphicFramePr>
          <p:cNvPr id="5" name="Diagram 4">
            <a:extLst>
              <a:ext uri="{FF2B5EF4-FFF2-40B4-BE49-F238E27FC236}">
                <a16:creationId xmlns:a16="http://schemas.microsoft.com/office/drawing/2014/main" id="{D147D05D-2A68-4E3E-80F8-DF5243A80337}"/>
              </a:ext>
            </a:extLst>
          </p:cNvPr>
          <p:cNvGraphicFramePr/>
          <p:nvPr>
            <p:extLst>
              <p:ext uri="{D42A27DB-BD31-4B8C-83A1-F6EECF244321}">
                <p14:modId xmlns:p14="http://schemas.microsoft.com/office/powerpoint/2010/main" val="2871953187"/>
              </p:ext>
            </p:extLst>
          </p:nvPr>
        </p:nvGraphicFramePr>
        <p:xfrm>
          <a:off x="-621" y="409777"/>
          <a:ext cx="12188952" cy="5875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6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3172-06E7-4275-9B81-EFF227E19F1C}"/>
              </a:ext>
            </a:extLst>
          </p:cNvPr>
          <p:cNvSpPr>
            <a:spLocks noGrp="1"/>
          </p:cNvSpPr>
          <p:nvPr>
            <p:ph type="title"/>
          </p:nvPr>
        </p:nvSpPr>
        <p:spPr/>
        <p:txBody>
          <a:bodyPr/>
          <a:lstStyle/>
          <a:p>
            <a:r>
              <a:rPr lang="en-US" dirty="0"/>
              <a:t>Roles and Responsibilities</a:t>
            </a:r>
          </a:p>
        </p:txBody>
      </p:sp>
      <p:graphicFrame>
        <p:nvGraphicFramePr>
          <p:cNvPr id="6" name="Table 6">
            <a:extLst>
              <a:ext uri="{FF2B5EF4-FFF2-40B4-BE49-F238E27FC236}">
                <a16:creationId xmlns:a16="http://schemas.microsoft.com/office/drawing/2014/main" id="{F0DB7A4C-81D5-48AB-AD29-F1FCBFD56947}"/>
              </a:ext>
            </a:extLst>
          </p:cNvPr>
          <p:cNvGraphicFramePr>
            <a:graphicFrameLocks noGrp="1"/>
          </p:cNvGraphicFramePr>
          <p:nvPr>
            <p:ph idx="1"/>
            <p:extLst>
              <p:ext uri="{D42A27DB-BD31-4B8C-83A1-F6EECF244321}">
                <p14:modId xmlns:p14="http://schemas.microsoft.com/office/powerpoint/2010/main" val="3020817295"/>
              </p:ext>
            </p:extLst>
          </p:nvPr>
        </p:nvGraphicFramePr>
        <p:xfrm>
          <a:off x="2146434" y="1269172"/>
          <a:ext cx="9962145" cy="5410200"/>
        </p:xfrm>
        <a:graphic>
          <a:graphicData uri="http://schemas.openxmlformats.org/drawingml/2006/table">
            <a:tbl>
              <a:tblPr firstRow="1" bandRow="1">
                <a:tableStyleId>{5C22544A-7EE6-4342-B048-85BDC9FD1C3A}</a:tableStyleId>
              </a:tblPr>
              <a:tblGrid>
                <a:gridCol w="3320715">
                  <a:extLst>
                    <a:ext uri="{9D8B030D-6E8A-4147-A177-3AD203B41FA5}">
                      <a16:colId xmlns:a16="http://schemas.microsoft.com/office/drawing/2014/main" val="4292776957"/>
                    </a:ext>
                  </a:extLst>
                </a:gridCol>
                <a:gridCol w="3320715">
                  <a:extLst>
                    <a:ext uri="{9D8B030D-6E8A-4147-A177-3AD203B41FA5}">
                      <a16:colId xmlns:a16="http://schemas.microsoft.com/office/drawing/2014/main" val="2140232779"/>
                    </a:ext>
                  </a:extLst>
                </a:gridCol>
                <a:gridCol w="3320715">
                  <a:extLst>
                    <a:ext uri="{9D8B030D-6E8A-4147-A177-3AD203B41FA5}">
                      <a16:colId xmlns:a16="http://schemas.microsoft.com/office/drawing/2014/main" val="893469078"/>
                    </a:ext>
                  </a:extLst>
                </a:gridCol>
              </a:tblGrid>
              <a:tr h="233973">
                <a:tc>
                  <a:txBody>
                    <a:bodyPr/>
                    <a:lstStyle/>
                    <a:p>
                      <a:r>
                        <a:rPr lang="en-US" sz="1300" dirty="0">
                          <a:solidFill>
                            <a:schemeClr val="accent6">
                              <a:lumMod val="20000"/>
                              <a:lumOff val="80000"/>
                            </a:schemeClr>
                          </a:solidFill>
                        </a:rPr>
                        <a:t>Orientee</a:t>
                      </a:r>
                    </a:p>
                  </a:txBody>
                  <a:tcPr/>
                </a:tc>
                <a:tc>
                  <a:txBody>
                    <a:bodyPr/>
                    <a:lstStyle/>
                    <a:p>
                      <a:r>
                        <a:rPr lang="en-US" sz="1300" dirty="0">
                          <a:solidFill>
                            <a:schemeClr val="accent6">
                              <a:lumMod val="20000"/>
                              <a:lumOff val="80000"/>
                            </a:schemeClr>
                          </a:solidFill>
                        </a:rPr>
                        <a:t>Preceptor</a:t>
                      </a:r>
                    </a:p>
                  </a:txBody>
                  <a:tcPr/>
                </a:tc>
                <a:tc>
                  <a:txBody>
                    <a:bodyPr/>
                    <a:lstStyle/>
                    <a:p>
                      <a:r>
                        <a:rPr lang="en-US" sz="1300" dirty="0">
                          <a:solidFill>
                            <a:schemeClr val="accent6">
                              <a:lumMod val="20000"/>
                              <a:lumOff val="80000"/>
                            </a:schemeClr>
                          </a:solidFill>
                        </a:rPr>
                        <a:t>Nurse Leader </a:t>
                      </a:r>
                    </a:p>
                  </a:txBody>
                  <a:tcPr/>
                </a:tc>
                <a:extLst>
                  <a:ext uri="{0D108BD9-81ED-4DB2-BD59-A6C34878D82A}">
                    <a16:rowId xmlns:a16="http://schemas.microsoft.com/office/drawing/2014/main" val="2863770097"/>
                  </a:ext>
                </a:extLst>
              </a:tr>
              <a:tr h="4876481">
                <a:tc>
                  <a:txBody>
                    <a:bodyPr/>
                    <a:lstStyle/>
                    <a:p>
                      <a:pPr marL="285750" indent="-285750">
                        <a:buFont typeface="Arial" panose="020B0604020202020204" pitchFamily="34" charset="0"/>
                        <a:buChar char="•"/>
                      </a:pPr>
                      <a:r>
                        <a:rPr lang="en-US" sz="1500" dirty="0">
                          <a:solidFill>
                            <a:schemeClr val="tx1"/>
                          </a:solidFill>
                        </a:rPr>
                        <a:t>Provides contact info Preceptor and Nurse Leader</a:t>
                      </a:r>
                    </a:p>
                    <a:p>
                      <a:pPr marL="285750" indent="-285750">
                        <a:buFont typeface="Arial" panose="020B0604020202020204" pitchFamily="34" charset="0"/>
                        <a:buChar char="•"/>
                      </a:pPr>
                      <a:r>
                        <a:rPr lang="en-US" sz="1500" dirty="0">
                          <a:solidFill>
                            <a:schemeClr val="tx1"/>
                          </a:solidFill>
                        </a:rPr>
                        <a:t>Identify and communicate self-learning needs</a:t>
                      </a:r>
                    </a:p>
                    <a:p>
                      <a:pPr marL="285750" indent="-285750">
                        <a:buFont typeface="Arial" panose="020B0604020202020204" pitchFamily="34" charset="0"/>
                        <a:buChar char="•"/>
                      </a:pPr>
                      <a:r>
                        <a:rPr lang="en-US" sz="1500" dirty="0">
                          <a:solidFill>
                            <a:schemeClr val="tx1"/>
                          </a:solidFill>
                        </a:rPr>
                        <a:t>Confirms schedule with Nurse Leader and Preceptor</a:t>
                      </a:r>
                    </a:p>
                    <a:p>
                      <a:pPr marL="285750" indent="-285750">
                        <a:buFont typeface="Arial" panose="020B0604020202020204" pitchFamily="34" charset="0"/>
                        <a:buChar char="•"/>
                      </a:pPr>
                      <a:r>
                        <a:rPr lang="en-US" sz="1500" dirty="0">
                          <a:solidFill>
                            <a:schemeClr val="tx1"/>
                          </a:solidFill>
                        </a:rPr>
                        <a:t>Take initiative to seek opportunities for learning and increasing skill proficiency</a:t>
                      </a:r>
                    </a:p>
                    <a:p>
                      <a:pPr marL="285750" indent="-285750">
                        <a:buFont typeface="Arial" panose="020B0604020202020204" pitchFamily="34" charset="0"/>
                        <a:buChar char="•"/>
                      </a:pPr>
                      <a:r>
                        <a:rPr lang="en-US" sz="1500" dirty="0">
                          <a:solidFill>
                            <a:schemeClr val="tx1"/>
                          </a:solidFill>
                        </a:rPr>
                        <a:t>Complete onboarding forms and submit to Nurse Leader</a:t>
                      </a:r>
                    </a:p>
                    <a:p>
                      <a:pPr marL="285750" indent="-285750">
                        <a:buFont typeface="Arial" panose="020B0604020202020204" pitchFamily="34" charset="0"/>
                        <a:buChar char="•"/>
                      </a:pPr>
                      <a:r>
                        <a:rPr lang="en-US" sz="1500" dirty="0">
                          <a:solidFill>
                            <a:schemeClr val="tx1"/>
                          </a:solidFill>
                        </a:rPr>
                        <a:t>Attend all Residency, small group and Fellowship classes</a:t>
                      </a:r>
                    </a:p>
                    <a:p>
                      <a:pPr marL="285750" indent="-285750">
                        <a:buFont typeface="Arial" panose="020B0604020202020204" pitchFamily="34" charset="0"/>
                        <a:buChar char="•"/>
                      </a:pPr>
                      <a:r>
                        <a:rPr lang="en-US" sz="1500" dirty="0">
                          <a:solidFill>
                            <a:schemeClr val="tx1"/>
                          </a:solidFill>
                        </a:rPr>
                        <a:t>Complete all CBLs and evidenced- based projects</a:t>
                      </a:r>
                    </a:p>
                    <a:p>
                      <a:pPr marL="285750" indent="-285750">
                        <a:buFont typeface="Arial" panose="020B0604020202020204" pitchFamily="34" charset="0"/>
                        <a:buChar char="•"/>
                      </a:pPr>
                      <a:r>
                        <a:rPr lang="en-US" sz="1500" dirty="0">
                          <a:solidFill>
                            <a:schemeClr val="tx1"/>
                          </a:solidFill>
                        </a:rPr>
                        <a:t>Provides feedback and communicates concerns to preceptor and/or Nurse Leader</a:t>
                      </a:r>
                    </a:p>
                  </a:txBody>
                  <a:tcPr/>
                </a:tc>
                <a:tc>
                  <a:txBody>
                    <a:bodyPr/>
                    <a:lstStyle/>
                    <a:p>
                      <a:pPr marL="285750" indent="-285750">
                        <a:buFont typeface="Arial" panose="020B0604020202020204" pitchFamily="34" charset="0"/>
                        <a:buChar char="•"/>
                      </a:pPr>
                      <a:r>
                        <a:rPr lang="en-US" sz="1500" dirty="0"/>
                        <a:t>Provides contact info and shift schedule to orientee</a:t>
                      </a:r>
                    </a:p>
                    <a:p>
                      <a:pPr marL="285750" indent="-285750">
                        <a:buFont typeface="Arial" panose="020B0604020202020204" pitchFamily="34" charset="0"/>
                        <a:buChar char="•"/>
                      </a:pPr>
                      <a:r>
                        <a:rPr lang="en-US" sz="1500" dirty="0"/>
                        <a:t>Familiarizes orientee to unit, staff, P&amp;P, and processes</a:t>
                      </a:r>
                    </a:p>
                    <a:p>
                      <a:pPr marL="285750" indent="-285750">
                        <a:buFont typeface="Arial" panose="020B0604020202020204" pitchFamily="34" charset="0"/>
                        <a:buChar char="•"/>
                      </a:pPr>
                      <a:r>
                        <a:rPr lang="en-US" sz="1500" dirty="0"/>
                        <a:t>Partners with RN to assess current knowledge and skill level</a:t>
                      </a:r>
                    </a:p>
                    <a:p>
                      <a:pPr marL="285750" indent="-285750">
                        <a:buFont typeface="Arial" panose="020B0604020202020204" pitchFamily="34" charset="0"/>
                        <a:buChar char="•"/>
                      </a:pPr>
                      <a:r>
                        <a:rPr lang="en-US" sz="1500" dirty="0"/>
                        <a:t>Provides and reviews onboarding forms for orientation i.e.. ICA</a:t>
                      </a:r>
                    </a:p>
                    <a:p>
                      <a:pPr marL="285750" indent="-285750">
                        <a:buFont typeface="Arial" panose="020B0604020202020204" pitchFamily="34" charset="0"/>
                        <a:buChar char="•"/>
                      </a:pPr>
                      <a:r>
                        <a:rPr lang="en-US" sz="1500" dirty="0"/>
                        <a:t>Meets with orientee each shift to provide goals for the day, set learning objectives, and encourages critical thinking</a:t>
                      </a:r>
                    </a:p>
                    <a:p>
                      <a:pPr marL="285750" indent="-285750">
                        <a:buFont typeface="Arial" panose="020B0604020202020204" pitchFamily="34" charset="0"/>
                        <a:buChar char="•"/>
                      </a:pPr>
                      <a:r>
                        <a:rPr lang="en-US" sz="1500" dirty="0"/>
                        <a:t>Provides positive and constructive feedback</a:t>
                      </a:r>
                    </a:p>
                    <a:p>
                      <a:pPr marL="285750" indent="-285750">
                        <a:buFont typeface="Arial" panose="020B0604020202020204" pitchFamily="34" charset="0"/>
                        <a:buChar char="•"/>
                      </a:pPr>
                      <a:r>
                        <a:rPr lang="en-US" sz="1500" dirty="0"/>
                        <a:t>Coordinates weekly meetings  </a:t>
                      </a:r>
                    </a:p>
                    <a:p>
                      <a:pPr marL="285750" indent="-285750">
                        <a:buFont typeface="Arial" panose="020B0604020202020204" pitchFamily="34" charset="0"/>
                        <a:buChar char="•"/>
                      </a:pPr>
                      <a:r>
                        <a:rPr lang="en-US" sz="1500" dirty="0"/>
                        <a:t>Gradually increases patient loads based on orientee’s progress </a:t>
                      </a:r>
                    </a:p>
                    <a:p>
                      <a:pPr marL="285750" indent="-285750">
                        <a:buFont typeface="Arial" panose="020B0604020202020204" pitchFamily="34" charset="0"/>
                        <a:buChar char="•"/>
                      </a:pPr>
                      <a:r>
                        <a:rPr lang="en-US" sz="1500" dirty="0"/>
                        <a:t>Provides feedback to Nurse Leader on Orientee’s progress throughout orientation period </a:t>
                      </a:r>
                    </a:p>
                  </a:txBody>
                  <a:tcPr/>
                </a:tc>
                <a:tc>
                  <a:txBody>
                    <a:bodyPr/>
                    <a:lstStyle/>
                    <a:p>
                      <a:pPr marL="285750" indent="-285750">
                        <a:buFont typeface="Arial" panose="020B0604020202020204" pitchFamily="34" charset="0"/>
                        <a:buChar char="•"/>
                      </a:pPr>
                      <a:r>
                        <a:rPr lang="en-US" sz="1500" b="0" i="0" u="none" strike="noStrike" kern="1200" baseline="0" dirty="0">
                          <a:solidFill>
                            <a:schemeClr val="dk1"/>
                          </a:solidFill>
                          <a:latin typeface="+mn-lt"/>
                          <a:ea typeface="+mn-ea"/>
                          <a:cs typeface="+mn-cs"/>
                        </a:rPr>
                        <a:t>Review roles of preceptor selection to determine appropriateness to support new hires </a:t>
                      </a:r>
                    </a:p>
                    <a:p>
                      <a:pPr marL="285750" indent="-285750">
                        <a:buFont typeface="Arial" panose="020B0604020202020204" pitchFamily="34" charset="0"/>
                        <a:buChar char="•"/>
                      </a:pPr>
                      <a:r>
                        <a:rPr lang="en-US" sz="1500" b="0" i="0" u="none" strike="noStrike" kern="1200" baseline="0" dirty="0">
                          <a:solidFill>
                            <a:schemeClr val="dk1"/>
                          </a:solidFill>
                          <a:latin typeface="+mn-lt"/>
                          <a:ea typeface="+mn-ea"/>
                          <a:cs typeface="+mn-cs"/>
                        </a:rPr>
                        <a:t>Assigns preceptor to new hire and communicates name and contact information to </a:t>
                      </a:r>
                    </a:p>
                    <a:p>
                      <a:pPr marL="285750" indent="-285750">
                        <a:buFont typeface="Arial" panose="020B0604020202020204" pitchFamily="34" charset="0"/>
                        <a:buChar char="•"/>
                      </a:pPr>
                      <a:r>
                        <a:rPr lang="en-US" sz="1500" dirty="0"/>
                        <a:t>Meets with preceptor prior to new hire arrival to create orientation plan/schedule</a:t>
                      </a:r>
                    </a:p>
                    <a:p>
                      <a:pPr marL="285750" indent="-285750">
                        <a:buFont typeface="Arial" panose="020B0604020202020204" pitchFamily="34" charset="0"/>
                        <a:buChar char="•"/>
                      </a:pPr>
                      <a:r>
                        <a:rPr lang="en-US" sz="1500" dirty="0"/>
                        <a:t>Meets with preceptor and orientee bi-weekly to discuss progress</a:t>
                      </a:r>
                    </a:p>
                    <a:p>
                      <a:pPr marL="285750" indent="-285750">
                        <a:buFont typeface="Arial" panose="020B0604020202020204" pitchFamily="34" charset="0"/>
                        <a:buChar char="•"/>
                      </a:pPr>
                      <a:r>
                        <a:rPr lang="en-US" sz="1500" dirty="0"/>
                        <a:t>Monitors competency completion </a:t>
                      </a:r>
                    </a:p>
                    <a:p>
                      <a:pPr marL="285750" indent="-285750">
                        <a:buFont typeface="Arial" panose="020B0604020202020204" pitchFamily="34" charset="0"/>
                        <a:buChar char="•"/>
                      </a:pPr>
                      <a:r>
                        <a:rPr lang="en-US" sz="1500" dirty="0"/>
                        <a:t>Facilitates one on one leader rounding</a:t>
                      </a:r>
                    </a:p>
                    <a:p>
                      <a:pPr marL="285750" indent="-285750">
                        <a:buFont typeface="Arial" panose="020B0604020202020204" pitchFamily="34" charset="0"/>
                        <a:buChar char="•"/>
                      </a:pPr>
                      <a:r>
                        <a:rPr lang="en-US" sz="1500" dirty="0"/>
                        <a:t>Ensures orientee attends all residency and specialty fellowship sessions as assigned</a:t>
                      </a:r>
                    </a:p>
                    <a:p>
                      <a:pPr marL="285750" indent="-285750">
                        <a:buFont typeface="Arial" panose="020B0604020202020204" pitchFamily="34" charset="0"/>
                        <a:buChar char="•"/>
                      </a:pPr>
                      <a:r>
                        <a:rPr lang="en-US" sz="1500" dirty="0"/>
                        <a:t>Sends copy of all completed orientation/onboarding paperwork to HR</a:t>
                      </a:r>
                    </a:p>
                  </a:txBody>
                  <a:tcPr/>
                </a:tc>
                <a:extLst>
                  <a:ext uri="{0D108BD9-81ED-4DB2-BD59-A6C34878D82A}">
                    <a16:rowId xmlns:a16="http://schemas.microsoft.com/office/drawing/2014/main" val="4000289226"/>
                  </a:ext>
                </a:extLst>
              </a:tr>
            </a:tbl>
          </a:graphicData>
        </a:graphic>
      </p:graphicFrame>
    </p:spTree>
    <p:extLst>
      <p:ext uri="{BB962C8B-B14F-4D97-AF65-F5344CB8AC3E}">
        <p14:creationId xmlns:p14="http://schemas.microsoft.com/office/powerpoint/2010/main" val="284537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95DEA-3128-4022-B8FF-0B603D7764C5}"/>
              </a:ext>
            </a:extLst>
          </p:cNvPr>
          <p:cNvSpPr>
            <a:spLocks noGrp="1"/>
          </p:cNvSpPr>
          <p:nvPr>
            <p:ph type="title"/>
          </p:nvPr>
        </p:nvSpPr>
        <p:spPr>
          <a:xfrm>
            <a:off x="2334409" y="66499"/>
            <a:ext cx="9523763" cy="1746704"/>
          </a:xfrm>
        </p:spPr>
        <p:txBody>
          <a:bodyPr>
            <a:normAutofit/>
          </a:bodyPr>
          <a:lstStyle/>
          <a:p>
            <a:r>
              <a:rPr lang="en-US" dirty="0"/>
              <a:t>Onboarding Workflow </a:t>
            </a:r>
          </a:p>
        </p:txBody>
      </p:sp>
      <p:sp>
        <p:nvSpPr>
          <p:cNvPr id="4" name="Slide Number Placeholder 3">
            <a:extLst>
              <a:ext uri="{FF2B5EF4-FFF2-40B4-BE49-F238E27FC236}">
                <a16:creationId xmlns:a16="http://schemas.microsoft.com/office/drawing/2014/main" id="{093B84C8-FBEA-4E2C-A497-5CEF19C3ECE3}"/>
              </a:ext>
            </a:extLst>
          </p:cNvPr>
          <p:cNvSpPr>
            <a:spLocks noGrp="1"/>
          </p:cNvSpPr>
          <p:nvPr>
            <p:ph type="sldNum" sz="quarter" idx="4294967295"/>
          </p:nvPr>
        </p:nvSpPr>
        <p:spPr>
          <a:xfrm>
            <a:off x="8926032" y="6462715"/>
            <a:ext cx="2743200" cy="365125"/>
          </a:xfrm>
        </p:spPr>
        <p:txBody>
          <a:bodyPr/>
          <a:lstStyle/>
          <a:p>
            <a:fld id="{8DDF6934-0C1A-4D08-AF94-A37C5886109A}" type="slidenum">
              <a:rPr lang="en-US" smtClean="0"/>
              <a:t>9</a:t>
            </a:fld>
            <a:endParaRPr lang="en-US" dirty="0"/>
          </a:p>
        </p:txBody>
      </p:sp>
      <p:pic>
        <p:nvPicPr>
          <p:cNvPr id="121" name="Content Placeholder 120">
            <a:extLst>
              <a:ext uri="{FF2B5EF4-FFF2-40B4-BE49-F238E27FC236}">
                <a16:creationId xmlns:a16="http://schemas.microsoft.com/office/drawing/2014/main" id="{B4AA351C-E601-4239-A23E-0E5DC6359C0F}"/>
              </a:ext>
            </a:extLst>
          </p:cNvPr>
          <p:cNvPicPr>
            <a:picLocks noGrp="1" noChangeAspect="1"/>
          </p:cNvPicPr>
          <p:nvPr>
            <p:ph idx="1"/>
          </p:nvPr>
        </p:nvPicPr>
        <p:blipFill>
          <a:blip r:embed="rId3"/>
          <a:stretch>
            <a:fillRect/>
          </a:stretch>
        </p:blipFill>
        <p:spPr>
          <a:xfrm>
            <a:off x="2334410" y="1332768"/>
            <a:ext cx="9203876" cy="5306027"/>
          </a:xfrm>
        </p:spPr>
      </p:pic>
    </p:spTree>
    <p:extLst>
      <p:ext uri="{BB962C8B-B14F-4D97-AF65-F5344CB8AC3E}">
        <p14:creationId xmlns:p14="http://schemas.microsoft.com/office/powerpoint/2010/main" val="3344906361"/>
      </p:ext>
    </p:extLst>
  </p:cSld>
  <p:clrMapOvr>
    <a:masterClrMapping/>
  </p:clrMapOvr>
</p:sld>
</file>

<file path=ppt/theme/theme1.xml><?xml version="1.0" encoding="utf-8"?>
<a:theme xmlns:a="http://schemas.openxmlformats.org/drawingml/2006/main" name="Office Theme">
  <a:themeElements>
    <a:clrScheme name="Wellstar New Brand">
      <a:dk1>
        <a:srgbClr val="000000"/>
      </a:dk1>
      <a:lt1>
        <a:srgbClr val="FFFFFF"/>
      </a:lt1>
      <a:dk2>
        <a:srgbClr val="758592"/>
      </a:dk2>
      <a:lt2>
        <a:srgbClr val="DCE3EB"/>
      </a:lt2>
      <a:accent1>
        <a:srgbClr val="8347AD"/>
      </a:accent1>
      <a:accent2>
        <a:srgbClr val="0CA6DF"/>
      </a:accent2>
      <a:accent3>
        <a:srgbClr val="6DC3E8"/>
      </a:accent3>
      <a:accent4>
        <a:srgbClr val="B8D8EB"/>
      </a:accent4>
      <a:accent5>
        <a:srgbClr val="758592"/>
      </a:accent5>
      <a:accent6>
        <a:srgbClr val="A5BA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ellstar New Brand">
      <a:dk1>
        <a:srgbClr val="000000"/>
      </a:dk1>
      <a:lt1>
        <a:srgbClr val="FFFFFF"/>
      </a:lt1>
      <a:dk2>
        <a:srgbClr val="758592"/>
      </a:dk2>
      <a:lt2>
        <a:srgbClr val="DCE3EB"/>
      </a:lt2>
      <a:accent1>
        <a:srgbClr val="8347AD"/>
      </a:accent1>
      <a:accent2>
        <a:srgbClr val="0CA6DF"/>
      </a:accent2>
      <a:accent3>
        <a:srgbClr val="6DC3E8"/>
      </a:accent3>
      <a:accent4>
        <a:srgbClr val="B8D8EB"/>
      </a:accent4>
      <a:accent5>
        <a:srgbClr val="758592"/>
      </a:accent5>
      <a:accent6>
        <a:srgbClr val="A5BA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WellStar 1">
      <a:dk1>
        <a:srgbClr val="000000"/>
      </a:dk1>
      <a:lt1>
        <a:srgbClr val="FFFFFF"/>
      </a:lt1>
      <a:dk2>
        <a:srgbClr val="646464"/>
      </a:dk2>
      <a:lt2>
        <a:srgbClr val="FFFFFF"/>
      </a:lt2>
      <a:accent1>
        <a:srgbClr val="8347AD"/>
      </a:accent1>
      <a:accent2>
        <a:srgbClr val="0CA6DF"/>
      </a:accent2>
      <a:accent3>
        <a:srgbClr val="6DC3E8"/>
      </a:accent3>
      <a:accent4>
        <a:srgbClr val="8347AD"/>
      </a:accent4>
      <a:accent5>
        <a:srgbClr val="0CA6DF"/>
      </a:accent5>
      <a:accent6>
        <a:srgbClr val="6DC3E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Wellstar New Brand">
      <a:dk1>
        <a:srgbClr val="000000"/>
      </a:dk1>
      <a:lt1>
        <a:srgbClr val="FFFFFF"/>
      </a:lt1>
      <a:dk2>
        <a:srgbClr val="758592"/>
      </a:dk2>
      <a:lt2>
        <a:srgbClr val="DCE3EB"/>
      </a:lt2>
      <a:accent1>
        <a:srgbClr val="8347AD"/>
      </a:accent1>
      <a:accent2>
        <a:srgbClr val="0CA6DF"/>
      </a:accent2>
      <a:accent3>
        <a:srgbClr val="6DC3E8"/>
      </a:accent3>
      <a:accent4>
        <a:srgbClr val="B8D8EB"/>
      </a:accent4>
      <a:accent5>
        <a:srgbClr val="758592"/>
      </a:accent5>
      <a:accent6>
        <a:srgbClr val="A5BA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3198BDEA834444A9D2CEA52487B39D" ma:contentTypeVersion="12" ma:contentTypeDescription="Create a new document." ma:contentTypeScope="" ma:versionID="30ad7a81c4c863715ab966fe38c55443">
  <xsd:schema xmlns:xsd="http://www.w3.org/2001/XMLSchema" xmlns:xs="http://www.w3.org/2001/XMLSchema" xmlns:p="http://schemas.microsoft.com/office/2006/metadata/properties" xmlns:ns3="55d22a1c-08a7-4621-a727-ad0c14e58d1e" xmlns:ns4="c77e5ae3-5a29-4333-af6b-14df728dc1c0" targetNamespace="http://schemas.microsoft.com/office/2006/metadata/properties" ma:root="true" ma:fieldsID="b8aa8519ee55d06aa9ad1d92318a0edd" ns3:_="" ns4:_="">
    <xsd:import namespace="55d22a1c-08a7-4621-a727-ad0c14e58d1e"/>
    <xsd:import namespace="c77e5ae3-5a29-4333-af6b-14df728dc1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22a1c-08a7-4621-a727-ad0c14e58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7e5ae3-5a29-4333-af6b-14df728dc1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BB2987-E689-4728-AA9A-C6A0D6CA5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22a1c-08a7-4621-a727-ad0c14e58d1e"/>
    <ds:schemaRef ds:uri="c77e5ae3-5a29-4333-af6b-14df728dc1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BB1E87-59A8-4D55-A768-F433AE2BA1C8}">
  <ds:schemaRefs>
    <ds:schemaRef ds:uri="http://schemas.microsoft.com/sharepoint/v3/contenttype/forms"/>
  </ds:schemaRefs>
</ds:datastoreItem>
</file>

<file path=customXml/itemProps3.xml><?xml version="1.0" encoding="utf-8"?>
<ds:datastoreItem xmlns:ds="http://schemas.openxmlformats.org/officeDocument/2006/customXml" ds:itemID="{0C4EE115-2D37-420E-BBD6-DA63D47B5716}">
  <ds:schemaRef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c77e5ae3-5a29-4333-af6b-14df728dc1c0"/>
    <ds:schemaRef ds:uri="55d22a1c-08a7-4621-a727-ad0c14e58d1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3687</TotalTime>
  <Words>2018</Words>
  <Application>Microsoft Office PowerPoint</Application>
  <PresentationFormat>Widescreen</PresentationFormat>
  <Paragraphs>236</Paragraphs>
  <Slides>18</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Corbel</vt:lpstr>
      <vt:lpstr>Courier New</vt:lpstr>
      <vt:lpstr>Rockwell</vt:lpstr>
      <vt:lpstr>Symbol</vt:lpstr>
      <vt:lpstr>Verdana</vt:lpstr>
      <vt:lpstr>Office Theme</vt:lpstr>
      <vt:lpstr>1_Office Theme</vt:lpstr>
      <vt:lpstr>5_Office Theme</vt:lpstr>
      <vt:lpstr>3_Office Theme</vt:lpstr>
      <vt:lpstr>Nursing Onboarding Resource Guide Training For Preceptors, Educators and Nurse Leaders</vt:lpstr>
      <vt:lpstr>Objectives </vt:lpstr>
      <vt:lpstr>Dates for Training </vt:lpstr>
      <vt:lpstr>Onboarding, Orientation, and Precepting </vt:lpstr>
      <vt:lpstr>Why have an Orientation and Onboarding Program?</vt:lpstr>
      <vt:lpstr>Wellstar Professional  Practice Model </vt:lpstr>
      <vt:lpstr>Wellstar Onboarding Overview </vt:lpstr>
      <vt:lpstr>Roles and Responsibilities</vt:lpstr>
      <vt:lpstr>Onboarding Workflow </vt:lpstr>
      <vt:lpstr>Orientee</vt:lpstr>
      <vt:lpstr>Preceptor</vt:lpstr>
      <vt:lpstr>Nurse Leader (CN/NM/CNL)</vt:lpstr>
      <vt:lpstr>Nurse Educator</vt:lpstr>
      <vt:lpstr>Nurse Residency Professional Development and Retention Specialist</vt:lpstr>
      <vt:lpstr>Human Resources</vt:lpstr>
      <vt:lpstr>Onboarding Forms </vt:lpstr>
      <vt:lpstr>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Text</dc:title>
  <dc:creator>Brecher, Jenna</dc:creator>
  <cp:lastModifiedBy>Lisa Smith</cp:lastModifiedBy>
  <cp:revision>58</cp:revision>
  <cp:lastPrinted>2021-07-02T16:07:31Z</cp:lastPrinted>
  <dcterms:created xsi:type="dcterms:W3CDTF">2020-07-06T18:32:38Z</dcterms:created>
  <dcterms:modified xsi:type="dcterms:W3CDTF">2021-07-09T13:32:12Z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0x010100E93198BDEA834444A9D2CEA52487B39D</vt:lpwstr>
  </property>
</Properties>
</file>