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719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, Carol" userId="689511fb-74ed-43f6-8c52-2ca895a43dc3" providerId="ADAL" clId="{647DC2ED-40D3-4E90-AB4B-8351F1439D96}"/>
    <pc:docChg chg="custSel modSld">
      <pc:chgData name="Jones, Carol" userId="689511fb-74ed-43f6-8c52-2ca895a43dc3" providerId="ADAL" clId="{647DC2ED-40D3-4E90-AB4B-8351F1439D96}" dt="2023-08-03T15:53:10.071" v="11" actId="33524"/>
      <pc:docMkLst>
        <pc:docMk/>
      </pc:docMkLst>
      <pc:sldChg chg="addSp delSp modSp mod">
        <pc:chgData name="Jones, Carol" userId="689511fb-74ed-43f6-8c52-2ca895a43dc3" providerId="ADAL" clId="{647DC2ED-40D3-4E90-AB4B-8351F1439D96}" dt="2023-08-03T15:53:10.071" v="11" actId="33524"/>
        <pc:sldMkLst>
          <pc:docMk/>
          <pc:sldMk cId="3412263832" sldId="2147471904"/>
        </pc:sldMkLst>
        <pc:spChg chg="mod">
          <ac:chgData name="Jones, Carol" userId="689511fb-74ed-43f6-8c52-2ca895a43dc3" providerId="ADAL" clId="{647DC2ED-40D3-4E90-AB4B-8351F1439D96}" dt="2023-08-03T15:52:56.049" v="10" actId="113"/>
          <ac:spMkLst>
            <pc:docMk/>
            <pc:sldMk cId="3412263832" sldId="2147471904"/>
            <ac:spMk id="2" creationId="{7BF6A17E-0048-FDF5-B826-1B68E1C7E5F7}"/>
          </ac:spMkLst>
        </pc:spChg>
        <pc:spChg chg="mod">
          <ac:chgData name="Jones, Carol" userId="689511fb-74ed-43f6-8c52-2ca895a43dc3" providerId="ADAL" clId="{647DC2ED-40D3-4E90-AB4B-8351F1439D96}" dt="2023-08-03T15:53:10.071" v="11" actId="33524"/>
          <ac:spMkLst>
            <pc:docMk/>
            <pc:sldMk cId="3412263832" sldId="2147471904"/>
            <ac:spMk id="3" creationId="{1F4046BD-19A1-CBE4-0D9A-DFA3C2ACD6AF}"/>
          </ac:spMkLst>
        </pc:spChg>
        <pc:picChg chg="del">
          <ac:chgData name="Jones, Carol" userId="689511fb-74ed-43f6-8c52-2ca895a43dc3" providerId="ADAL" clId="{647DC2ED-40D3-4E90-AB4B-8351F1439D96}" dt="2023-08-03T15:52:13.331" v="0" actId="478"/>
          <ac:picMkLst>
            <pc:docMk/>
            <pc:sldMk cId="3412263832" sldId="2147471904"/>
            <ac:picMk id="4" creationId="{D95FEC18-A8A2-075D-7A0A-5096571DFEF3}"/>
          </ac:picMkLst>
        </pc:picChg>
        <pc:picChg chg="mod">
          <ac:chgData name="Jones, Carol" userId="689511fb-74ed-43f6-8c52-2ca895a43dc3" providerId="ADAL" clId="{647DC2ED-40D3-4E90-AB4B-8351F1439D96}" dt="2023-08-03T15:52:31.366" v="4" actId="1076"/>
          <ac:picMkLst>
            <pc:docMk/>
            <pc:sldMk cId="3412263832" sldId="2147471904"/>
            <ac:picMk id="9" creationId="{C2DA28DC-8FCE-EC88-A45B-53ACFA99415E}"/>
          </ac:picMkLst>
        </pc:picChg>
        <pc:picChg chg="add mod">
          <ac:chgData name="Jones, Carol" userId="689511fb-74ed-43f6-8c52-2ca895a43dc3" providerId="ADAL" clId="{647DC2ED-40D3-4E90-AB4B-8351F1439D96}" dt="2023-08-03T15:52:40.603" v="8" actId="14100"/>
          <ac:picMkLst>
            <pc:docMk/>
            <pc:sldMk cId="3412263832" sldId="2147471904"/>
            <ac:picMk id="11" creationId="{2195A271-3BF9-8269-935D-C69ACB0C48C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8550-CAD8-464B-8F1F-B0DF44C5995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B3199-6844-42FC-89ED-256E2B31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1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5485" y="4473716"/>
            <a:ext cx="5559432" cy="169277"/>
          </a:xfrm>
        </p:spPr>
        <p:txBody>
          <a:bodyPr/>
          <a:lstStyle/>
          <a:p>
            <a:r>
              <a:rPr lang="en-US"/>
              <a:t>Provide overview of Kronos</a:t>
            </a:r>
          </a:p>
          <a:p>
            <a:endParaRPr lang="en-US"/>
          </a:p>
          <a:p>
            <a:r>
              <a:rPr lang="en-US"/>
              <a:t>Share not everyone requires access, some departments have timekeepers.  Ask your leader if you need to attend training to approve time.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52F467-A3AB-4E8A-9CAE-F607148D40ED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 August 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EBCF4-26FC-4F76-8DA1-52FDDC328D4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72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EE1C-4DED-3B5C-768D-5D89AA386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E800B-1F3A-A368-6046-6D4405B7A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DCEF2-913A-B959-5637-80E1BBF6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2A702-24DF-F585-7E62-AFDC611B4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CB592-D356-A8D5-5D9B-183B6D4E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7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1449D-892E-C66C-0220-25AB3EF2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51395-00FD-11EF-F448-5662CED2A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4C162-4ECD-3B09-E699-B8B9D436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8FD90-AF03-F52F-23DD-5FF729D2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686F8-49AB-B964-71CD-8498E43B1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5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04C4C0-72CC-B3BA-3BBB-A159A907A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283CD-DBFE-5F74-1089-5E7CE5866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56FE4-C7EC-0F55-A18E-35EDD49B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085ED-A8FA-F74D-2091-7C4C8A71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D3203-896C-AD3A-91C0-689E07C8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30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DFCD63C-582F-F20C-1707-A9AC53B3E6BB}"/>
              </a:ext>
            </a:extLst>
          </p:cNvPr>
          <p:cNvSpPr/>
          <p:nvPr userDrawn="1"/>
        </p:nvSpPr>
        <p:spPr>
          <a:xfrm>
            <a:off x="4785064" y="0"/>
            <a:ext cx="7406936" cy="6858000"/>
          </a:xfrm>
          <a:prstGeom prst="rect">
            <a:avLst/>
          </a:prstGeom>
          <a:solidFill>
            <a:srgbClr val="40C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B137EC-1115-6BDE-B96A-C9AC19D1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4" y="365125"/>
            <a:ext cx="3897298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94FDD-2CAF-96D6-98CA-58AD097F3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9893" y="642154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EC7CC-D97D-4164-9A5B-6B33565687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4E708F-F00B-B792-F9B6-93F5945D3BC6}"/>
              </a:ext>
            </a:extLst>
          </p:cNvPr>
          <p:cNvPicPr>
            <a:picLocks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 bwMode="invGray">
          <a:xfrm>
            <a:off x="10001732" y="6487149"/>
            <a:ext cx="1280149" cy="2995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443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4F523-1DC3-5682-7AE6-C5DEB651E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7D870-4986-B3B6-B90A-818A5089D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96509-11DA-FE9A-AA79-33A20112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A0ECD-1B32-8621-EC5B-D52CEB7B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E84D1-89D5-4E73-04E4-97624719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8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3E6FA-37E4-4DAD-3B8F-A6BBBAFD0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B55A0-3143-1B06-1843-906EAD9F5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7DCA0-DD0B-08DC-938F-CBAD6845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8F11E-3992-592A-A9F9-3E848C3B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CEC12-F507-3F32-3AF3-741F1B5E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4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E319-6093-24CE-3B9E-493881EE8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57B22-4278-9E0D-1A12-261A14F39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9C561-6D73-4DF6-C3ED-FD19F986C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CDDD2-59E9-1038-ABBE-68133A52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42C3D-E800-5C56-2849-2ABF098A1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BB8AF-6521-424D-08D1-6CFE20477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8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9734-8963-015F-7F9B-C62AAB337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5D034-C86B-98CF-8237-C01476DB9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3E978-E567-B45C-5F02-9FA3ABB1E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52A757-5A6B-289E-F3B5-C2FA17D7D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8BB1F-417A-BDA1-2E01-E51BF5EE6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57E42-DE45-1CF1-6885-764F251D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E11E4-DB39-8880-12CE-BF3A68F8D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8E323-AF71-488B-13C3-8DD83012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0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5422F-683F-9839-B19F-08381E8BE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5A5C75-4DB2-1035-0187-851E8904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A40D7-C47E-CE0D-94F7-ACB9D7D46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54A1E-7E2E-24E7-C7AC-6ED98F51F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07EAA-112B-5275-8BAE-95CFFCA44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8904C1-1ADF-A7C0-BE8F-81CC5918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39914-B44C-C9AF-0282-C30BE2CB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3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2BFB-08C2-2235-D8C3-6F6153AD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3A18B-4428-DDF1-449E-0F733D556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0F900-1999-B688-0E5D-866C8FF1E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09F48-73CD-64C4-643B-B6EC848E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AD561-0C2F-083F-F051-AFDAB65C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83C58-8966-8E62-542D-824E7F6B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8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CC0B8-6029-5984-93B4-C2A53A424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1CE550-4456-108E-9049-C496ACA83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277E5-546D-E789-66E1-222E3CED3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A434C-EAB6-B0C7-AC59-D319B41B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7F9D8-7088-0696-83E6-786C6C7CF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5AD23-501B-6876-6955-63A98229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6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0DD56D-4CE5-3B3D-7209-246483F11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C5E9B-8365-C67C-FB03-6EB1877C8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D8146-23B7-69FE-D383-F75CC97E5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7B2C-0FC7-4C5E-B907-A2B085B1041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C408B-8986-C999-7C3B-D58091E25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79BD3-C05C-A94F-C3A2-DBDB0E3CA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C1DE9-859F-49FC-A419-C9287220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A17E-0048-FDF5-B826-1B68E1C7E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80" y="244510"/>
            <a:ext cx="3897298" cy="82066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7030A0"/>
                </a:solidFill>
                <a:cs typeface="Arial"/>
              </a:rPr>
              <a:t>Kronos 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4046BD-19A1-CBE4-0D9A-DFA3C2ACD6AF}"/>
              </a:ext>
            </a:extLst>
          </p:cNvPr>
          <p:cNvSpPr txBox="1"/>
          <p:nvPr/>
        </p:nvSpPr>
        <p:spPr>
          <a:xfrm>
            <a:off x="5160945" y="-219618"/>
            <a:ext cx="6800193" cy="89870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Kronos is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Wellstar’s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time management system.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Leaders can view a team member’s available PTO and EIB within Kronos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As a leader, you may or may not be responsible for completing time for your team members.  Ask your direct leader.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Review Time Reporting Policy 5023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Kronos Timekeeping Manual available at WelcometoWellstar.com/leaders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All time edits, changes, approvals must be complete before noon on Mondays prior to payroll.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dirty="0">
              <a:solidFill>
                <a:srgbClr val="FFFFFF"/>
              </a:solidFill>
              <a:latin typeface="Arial" panose="020B0604020202020204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Training is auto-assigned to all new leaders supervisor and above in SuccessFactors. (Course 2216467) – 4 hours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dirty="0">
              <a:solidFill>
                <a:srgbClr val="FFFFFF"/>
              </a:solidFill>
              <a:latin typeface="Arial" panose="020B0604020202020204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After completing the training, you must pass an assessment to gain access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dirty="0">
              <a:solidFill>
                <a:srgbClr val="FFFFFF"/>
              </a:solidFill>
              <a:latin typeface="Arial" panose="020B0604020202020204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For training content questions, email Cheryl Knight 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95E78E-CCA6-A81A-CFCE-649C02AFCF7C}"/>
              </a:ext>
            </a:extLst>
          </p:cNvPr>
          <p:cNvSpPr txBox="1"/>
          <p:nvPr/>
        </p:nvSpPr>
        <p:spPr>
          <a:xfrm>
            <a:off x="694854" y="2969557"/>
            <a:ext cx="3339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Access from your desktop via Wellstar Web Links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DA28DC-8FCE-EC88-A45B-53ACFA9941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1089" y="1239596"/>
            <a:ext cx="1250134" cy="1381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95A271-3BF9-8269-935D-C69ACB0C48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675" y="4097707"/>
            <a:ext cx="1905000" cy="6018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22638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157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Kronos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Kronos</dc:title>
  <dc:creator>Jones, Carol</dc:creator>
  <cp:lastModifiedBy>Carol</cp:lastModifiedBy>
  <cp:revision>2</cp:revision>
  <dcterms:created xsi:type="dcterms:W3CDTF">2023-08-03T15:39:39Z</dcterms:created>
  <dcterms:modified xsi:type="dcterms:W3CDTF">2023-08-14T12:14:56Z</dcterms:modified>
</cp:coreProperties>
</file>