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19"/>
  </p:notesMasterIdLst>
  <p:sldIdLst>
    <p:sldId id="2147480641" r:id="rId6"/>
    <p:sldId id="2147480668" r:id="rId7"/>
    <p:sldId id="2147480649" r:id="rId8"/>
    <p:sldId id="2147480700" r:id="rId9"/>
    <p:sldId id="2147480658" r:id="rId10"/>
    <p:sldId id="2147480666" r:id="rId11"/>
    <p:sldId id="2147480660" r:id="rId12"/>
    <p:sldId id="2147480701" r:id="rId13"/>
    <p:sldId id="2147480702" r:id="rId14"/>
    <p:sldId id="2147480661" r:id="rId15"/>
    <p:sldId id="2147480663" r:id="rId16"/>
    <p:sldId id="2147480644" r:id="rId17"/>
    <p:sldId id="214748065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556B9F6-4BA2-4DAA-9388-9FF25A51C68B}">
          <p14:sldIdLst>
            <p14:sldId id="2147480641"/>
            <p14:sldId id="2147480668"/>
            <p14:sldId id="2147480649"/>
            <p14:sldId id="2147480700"/>
            <p14:sldId id="2147480658"/>
            <p14:sldId id="2147480666"/>
            <p14:sldId id="2147480660"/>
            <p14:sldId id="2147480701"/>
            <p14:sldId id="2147480702"/>
            <p14:sldId id="2147480661"/>
            <p14:sldId id="2147480663"/>
            <p14:sldId id="2147480644"/>
            <p14:sldId id="214748065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C3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08" autoAdjust="0"/>
    <p:restoredTop sz="94960" autoAdjust="0"/>
  </p:normalViewPr>
  <p:slideViewPr>
    <p:cSldViewPr snapToGrid="0">
      <p:cViewPr varScale="1">
        <p:scale>
          <a:sx n="114" d="100"/>
          <a:sy n="114" d="100"/>
        </p:scale>
        <p:origin x="4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F3AC3B-3FC1-4B6F-BCDC-D69AB33FF39C}" type="datetimeFigureOut">
              <a:rPr lang="en-US" smtClean="0"/>
              <a:t>1/5/2024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3FC346-7310-4464-AE77-53C82876DD32}" type="slidenum">
              <a:rPr lang="en-US" smtClean="0"/>
              <a:t>‹#›</a:t>
            </a:fld>
            <a:endParaRPr lang="en-US" dirty="0"/>
          </a:p>
        </p:txBody>
      </p:sp>
    </p:spTree>
    <p:extLst>
      <p:ext uri="{BB962C8B-B14F-4D97-AF65-F5344CB8AC3E}">
        <p14:creationId xmlns:p14="http://schemas.microsoft.com/office/powerpoint/2010/main" val="176301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3FC346-7310-4464-AE77-53C82876DD32}" type="slidenum">
              <a:rPr lang="en-US" smtClean="0"/>
              <a:t>1</a:t>
            </a:fld>
            <a:endParaRPr lang="en-US" dirty="0"/>
          </a:p>
        </p:txBody>
      </p:sp>
    </p:spTree>
    <p:extLst>
      <p:ext uri="{BB962C8B-B14F-4D97-AF65-F5344CB8AC3E}">
        <p14:creationId xmlns:p14="http://schemas.microsoft.com/office/powerpoint/2010/main" val="13656943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fld id="{B13FC346-7310-4464-AE77-53C82876DD32}" type="slidenum">
              <a:rPr kumimoji="0" lang="en-US" sz="1400" b="0" i="0" u="none" strike="noStrike" kern="0" cap="none" spc="0" normalizeH="0" baseline="0" noProof="0" smtClean="0">
                <a:ln>
                  <a:noFill/>
                </a:ln>
                <a:solidFill>
                  <a:srgbClr val="000000"/>
                </a:solidFill>
                <a:effectLst/>
                <a:uLnTx/>
                <a:uFillTx/>
                <a:latin typeface="Arial"/>
                <a:ea typeface="+mn-ea"/>
                <a:cs typeface="Arial"/>
                <a:sym typeface="Arial"/>
              </a:rPr>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t>10</a:t>
            </a:fld>
            <a:endParaRPr kumimoji="0" lang="en-US" sz="1400" b="0" i="0" u="none" strike="noStrike" kern="0" cap="none" spc="0" normalizeH="0" baseline="0" noProof="0" dirty="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399798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endParaRPr lang="en-US" dirty="0"/>
          </a:p>
        </p:txBody>
      </p:sp>
      <p:sp>
        <p:nvSpPr>
          <p:cNvPr id="4" name="Slide Number Placeholder 3"/>
          <p:cNvSpPr>
            <a:spLocks noGrp="1"/>
          </p:cNvSpPr>
          <p:nvPr>
            <p:ph type="sldNum" sz="quarter" idx="5"/>
          </p:nvPr>
        </p:nvSpPr>
        <p:spPr/>
        <p:txBody>
          <a:bodyPr/>
          <a:lstStyle/>
          <a:p>
            <a:fld id="{B13FC346-7310-4464-AE77-53C82876DD32}" type="slidenum">
              <a:rPr lang="en-US" smtClean="0"/>
              <a:t>11</a:t>
            </a:fld>
            <a:endParaRPr lang="en-US" dirty="0"/>
          </a:p>
        </p:txBody>
      </p:sp>
    </p:spTree>
    <p:extLst>
      <p:ext uri="{BB962C8B-B14F-4D97-AF65-F5344CB8AC3E}">
        <p14:creationId xmlns:p14="http://schemas.microsoft.com/office/powerpoint/2010/main" val="27358769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3FC346-7310-4464-AE77-53C82876DD32}" type="slidenum">
              <a:rPr lang="en-US" smtClean="0"/>
              <a:t>12</a:t>
            </a:fld>
            <a:endParaRPr lang="en-US" dirty="0"/>
          </a:p>
        </p:txBody>
      </p:sp>
    </p:spTree>
    <p:extLst>
      <p:ext uri="{BB962C8B-B14F-4D97-AF65-F5344CB8AC3E}">
        <p14:creationId xmlns:p14="http://schemas.microsoft.com/office/powerpoint/2010/main" val="382136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is an informational session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FC346-7310-4464-AE77-53C82876DD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9257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3FC346-7310-4464-AE77-53C82876DD32}" type="slidenum">
              <a:rPr lang="en-US" smtClean="0"/>
              <a:t>3</a:t>
            </a:fld>
            <a:endParaRPr lang="en-US" dirty="0"/>
          </a:p>
        </p:txBody>
      </p:sp>
    </p:spTree>
    <p:extLst>
      <p:ext uri="{BB962C8B-B14F-4D97-AF65-F5344CB8AC3E}">
        <p14:creationId xmlns:p14="http://schemas.microsoft.com/office/powerpoint/2010/main" val="2962595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3FC346-7310-4464-AE77-53C82876DD32}" type="slidenum">
              <a:rPr lang="en-US" smtClean="0"/>
              <a:t>4</a:t>
            </a:fld>
            <a:endParaRPr lang="en-US" dirty="0"/>
          </a:p>
        </p:txBody>
      </p:sp>
    </p:spTree>
    <p:extLst>
      <p:ext uri="{BB962C8B-B14F-4D97-AF65-F5344CB8AC3E}">
        <p14:creationId xmlns:p14="http://schemas.microsoft.com/office/powerpoint/2010/main" val="3189511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endParaRPr lang="en-US" dirty="0"/>
          </a:p>
        </p:txBody>
      </p:sp>
      <p:sp>
        <p:nvSpPr>
          <p:cNvPr id="4" name="Slide Number Placeholder 3"/>
          <p:cNvSpPr>
            <a:spLocks noGrp="1"/>
          </p:cNvSpPr>
          <p:nvPr>
            <p:ph type="sldNum" sz="quarter" idx="5"/>
          </p:nvPr>
        </p:nvSpPr>
        <p:spPr/>
        <p:txBody>
          <a:bodyPr/>
          <a:lstStyle/>
          <a:p>
            <a:fld id="{B13FC346-7310-4464-AE77-53C82876DD32}" type="slidenum">
              <a:rPr lang="en-US" smtClean="0"/>
              <a:t>5</a:t>
            </a:fld>
            <a:endParaRPr lang="en-US" dirty="0"/>
          </a:p>
        </p:txBody>
      </p:sp>
    </p:spTree>
    <p:extLst>
      <p:ext uri="{BB962C8B-B14F-4D97-AF65-F5344CB8AC3E}">
        <p14:creationId xmlns:p14="http://schemas.microsoft.com/office/powerpoint/2010/main" val="3523532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3FC346-7310-4464-AE77-53C82876DD32}" type="slidenum">
              <a:rPr lang="en-US" smtClean="0"/>
              <a:t>6</a:t>
            </a:fld>
            <a:endParaRPr lang="en-US" dirty="0"/>
          </a:p>
        </p:txBody>
      </p:sp>
    </p:spTree>
    <p:extLst>
      <p:ext uri="{BB962C8B-B14F-4D97-AF65-F5344CB8AC3E}">
        <p14:creationId xmlns:p14="http://schemas.microsoft.com/office/powerpoint/2010/main" val="1337595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lvl="1" indent="0">
              <a:buNone/>
            </a:pPr>
            <a:endParaRPr lang="en-US" dirty="0"/>
          </a:p>
        </p:txBody>
      </p:sp>
      <p:sp>
        <p:nvSpPr>
          <p:cNvPr id="4" name="Slide Number Placeholder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fld id="{B13FC346-7310-4464-AE77-53C82876DD32}" type="slidenum">
              <a:rPr kumimoji="0" lang="en-US" sz="1400" b="0" i="0" u="none" strike="noStrike" kern="0" cap="none" spc="0" normalizeH="0" baseline="0" noProof="0" smtClean="0">
                <a:ln>
                  <a:noFill/>
                </a:ln>
                <a:solidFill>
                  <a:srgbClr val="000000"/>
                </a:solidFill>
                <a:effectLst/>
                <a:uLnTx/>
                <a:uFillTx/>
                <a:latin typeface="Arial"/>
                <a:ea typeface="+mn-ea"/>
                <a:cs typeface="Arial"/>
                <a:sym typeface="Arial"/>
              </a:rPr>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lang="en-US" sz="1400" b="0" i="0" u="none" strike="noStrike" kern="0" cap="none" spc="0" normalizeH="0" baseline="0" noProof="0" dirty="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6520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endParaRPr lang="en-US" dirty="0"/>
          </a:p>
        </p:txBody>
      </p:sp>
      <p:sp>
        <p:nvSpPr>
          <p:cNvPr id="4" name="Slide Number Placeholder 3"/>
          <p:cNvSpPr>
            <a:spLocks noGrp="1"/>
          </p:cNvSpPr>
          <p:nvPr>
            <p:ph type="sldNum" sz="quarter" idx="5"/>
          </p:nvPr>
        </p:nvSpPr>
        <p:spPr/>
        <p:txBody>
          <a:bodyPr/>
          <a:lstStyle/>
          <a:p>
            <a:fld id="{B13FC346-7310-4464-AE77-53C82876DD32}" type="slidenum">
              <a:rPr lang="en-US" smtClean="0"/>
              <a:t>8</a:t>
            </a:fld>
            <a:endParaRPr lang="en-US" dirty="0"/>
          </a:p>
        </p:txBody>
      </p:sp>
    </p:spTree>
    <p:extLst>
      <p:ext uri="{BB962C8B-B14F-4D97-AF65-F5344CB8AC3E}">
        <p14:creationId xmlns:p14="http://schemas.microsoft.com/office/powerpoint/2010/main" val="3475279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endParaRPr lang="en-US" dirty="0"/>
          </a:p>
        </p:txBody>
      </p:sp>
      <p:sp>
        <p:nvSpPr>
          <p:cNvPr id="4" name="Slide Number Placeholder 3"/>
          <p:cNvSpPr>
            <a:spLocks noGrp="1"/>
          </p:cNvSpPr>
          <p:nvPr>
            <p:ph type="sldNum" sz="quarter" idx="5"/>
          </p:nvPr>
        </p:nvSpPr>
        <p:spPr/>
        <p:txBody>
          <a:bodyPr/>
          <a:lstStyle/>
          <a:p>
            <a:fld id="{B13FC346-7310-4464-AE77-53C82876DD32}" type="slidenum">
              <a:rPr lang="en-US" smtClean="0"/>
              <a:t>9</a:t>
            </a:fld>
            <a:endParaRPr lang="en-US" dirty="0"/>
          </a:p>
        </p:txBody>
      </p:sp>
    </p:spTree>
    <p:extLst>
      <p:ext uri="{BB962C8B-B14F-4D97-AF65-F5344CB8AC3E}">
        <p14:creationId xmlns:p14="http://schemas.microsoft.com/office/powerpoint/2010/main" val="3767737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BA5EB86-D40A-B54B-9474-4203EE0C0F82}"/>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5C0B216-B9B8-1246-9907-1A5BAA6F8FC0}"/>
              </a:ext>
            </a:extLst>
          </p:cNvPr>
          <p:cNvSpPr>
            <a:spLocks noGrp="1"/>
          </p:cNvSpPr>
          <p:nvPr>
            <p:ph type="ctrTitle"/>
          </p:nvPr>
        </p:nvSpPr>
        <p:spPr>
          <a:xfrm>
            <a:off x="472440" y="1477117"/>
            <a:ext cx="7866338" cy="1951883"/>
          </a:xfrm>
        </p:spPr>
        <p:txBody>
          <a:bodyPr anchor="b"/>
          <a:lstStyle>
            <a:lvl1pPr algn="l">
              <a:defRPr sz="6000" b="1">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A964B5B5-B452-B84C-B7A9-E06616262258}"/>
              </a:ext>
            </a:extLst>
          </p:cNvPr>
          <p:cNvSpPr>
            <a:spLocks noGrp="1"/>
          </p:cNvSpPr>
          <p:nvPr>
            <p:ph type="subTitle" idx="1"/>
          </p:nvPr>
        </p:nvSpPr>
        <p:spPr>
          <a:xfrm>
            <a:off x="472440" y="3521076"/>
            <a:ext cx="7866338" cy="697322"/>
          </a:xfrm>
        </p:spPr>
        <p:txBody>
          <a:bodyPr/>
          <a:lstStyle>
            <a:lvl1pPr marL="0" indent="0" algn="l">
              <a:buNone/>
              <a:defRPr sz="24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9" name="Picture 8">
            <a:extLst>
              <a:ext uri="{FF2B5EF4-FFF2-40B4-BE49-F238E27FC236}">
                <a16:creationId xmlns:a16="http://schemas.microsoft.com/office/drawing/2014/main" id="{DA36BC09-DB87-3243-B88F-FB4C02A05E29}"/>
              </a:ext>
            </a:extLst>
          </p:cNvPr>
          <p:cNvPicPr>
            <a:picLocks noChangeAspect="1"/>
          </p:cNvPicPr>
          <p:nvPr userDrawn="1"/>
        </p:nvPicPr>
        <p:blipFill>
          <a:blip r:embed="rId3"/>
          <a:stretch>
            <a:fillRect/>
          </a:stretch>
        </p:blipFill>
        <p:spPr>
          <a:xfrm>
            <a:off x="9540240" y="6034202"/>
            <a:ext cx="2308783" cy="917346"/>
          </a:xfrm>
          <a:prstGeom prst="rect">
            <a:avLst/>
          </a:prstGeom>
        </p:spPr>
      </p:pic>
    </p:spTree>
    <p:extLst>
      <p:ext uri="{BB962C8B-B14F-4D97-AF65-F5344CB8AC3E}">
        <p14:creationId xmlns:p14="http://schemas.microsoft.com/office/powerpoint/2010/main" val="2214489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ED0D-9468-D344-A314-35C57853074B}"/>
              </a:ext>
            </a:extLst>
          </p:cNvPr>
          <p:cNvSpPr>
            <a:spLocks noGrp="1"/>
          </p:cNvSpPr>
          <p:nvPr>
            <p:ph type="title"/>
          </p:nvPr>
        </p:nvSpPr>
        <p:spPr/>
        <p:txBody>
          <a:bodyPr/>
          <a:lstStyle>
            <a:lvl1pPr>
              <a:defRPr b="1" i="0">
                <a:solidFill>
                  <a:srgbClr val="804BAB"/>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Vertical Text Placeholder 2">
            <a:extLst>
              <a:ext uri="{FF2B5EF4-FFF2-40B4-BE49-F238E27FC236}">
                <a16:creationId xmlns:a16="http://schemas.microsoft.com/office/drawing/2014/main" id="{E980C2C1-F0C3-D94F-A143-CB1F4BDB65BE}"/>
              </a:ext>
            </a:extLst>
          </p:cNvPr>
          <p:cNvSpPr>
            <a:spLocks noGrp="1"/>
          </p:cNvSpPr>
          <p:nvPr>
            <p:ph type="body" orient="vert" idx="1"/>
          </p:nvPr>
        </p:nvSpPr>
        <p:spPr>
          <a:xfrm>
            <a:off x="838200" y="1825625"/>
            <a:ext cx="10515600" cy="4072052"/>
          </a:xfrm>
        </p:spPr>
        <p:txBody>
          <a:bodyPr vert="eaVert"/>
          <a:lstStyle>
            <a:lvl1pPr>
              <a:buClr>
                <a:srgbClr val="804BAB"/>
              </a:buClr>
              <a:defRPr/>
            </a:lvl1pPr>
            <a:lvl2pPr>
              <a:buClr>
                <a:srgbClr val="804BAB"/>
              </a:buClr>
              <a:defRPr/>
            </a:lvl2pPr>
            <a:lvl3pPr>
              <a:buClr>
                <a:srgbClr val="804BAB"/>
              </a:buClr>
              <a:defRPr/>
            </a:lvl3pPr>
            <a:lvl4pPr>
              <a:buClr>
                <a:srgbClr val="804BAB"/>
              </a:buClr>
              <a:defRPr/>
            </a:lvl4pPr>
            <a:lvl5pPr>
              <a:buClr>
                <a:srgbClr val="804BAB"/>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3675B9F5-4232-114A-A86E-316C31AB6731}"/>
              </a:ext>
            </a:extLst>
          </p:cNvPr>
          <p:cNvPicPr>
            <a:picLocks noChangeAspect="1"/>
          </p:cNvPicPr>
          <p:nvPr userDrawn="1"/>
        </p:nvPicPr>
        <p:blipFill rotWithShape="1">
          <a:blip r:embed="rId2"/>
          <a:srcRect t="56001" b="-1"/>
          <a:stretch/>
        </p:blipFill>
        <p:spPr>
          <a:xfrm>
            <a:off x="0" y="6075680"/>
            <a:ext cx="12192000" cy="782320"/>
          </a:xfrm>
          <a:prstGeom prst="rect">
            <a:avLst/>
          </a:prstGeom>
        </p:spPr>
      </p:pic>
      <p:pic>
        <p:nvPicPr>
          <p:cNvPr id="8" name="Picture 7">
            <a:extLst>
              <a:ext uri="{FF2B5EF4-FFF2-40B4-BE49-F238E27FC236}">
                <a16:creationId xmlns:a16="http://schemas.microsoft.com/office/drawing/2014/main" id="{70969DF0-62AC-904F-8472-8DB82C48F680}"/>
              </a:ext>
            </a:extLst>
          </p:cNvPr>
          <p:cNvPicPr>
            <a:picLocks noChangeAspect="1"/>
          </p:cNvPicPr>
          <p:nvPr userDrawn="1"/>
        </p:nvPicPr>
        <p:blipFill>
          <a:blip r:embed="rId3"/>
          <a:stretch>
            <a:fillRect/>
          </a:stretch>
        </p:blipFill>
        <p:spPr>
          <a:xfrm>
            <a:off x="9540240" y="6034202"/>
            <a:ext cx="2308783" cy="917346"/>
          </a:xfrm>
          <a:prstGeom prst="rect">
            <a:avLst/>
          </a:prstGeom>
        </p:spPr>
      </p:pic>
      <p:sp>
        <p:nvSpPr>
          <p:cNvPr id="9" name="Date Placeholder 3">
            <a:extLst>
              <a:ext uri="{FF2B5EF4-FFF2-40B4-BE49-F238E27FC236}">
                <a16:creationId xmlns:a16="http://schemas.microsoft.com/office/drawing/2014/main" id="{F65FBAFE-5835-074D-A1AC-3DD9B3BAAD13}"/>
              </a:ext>
            </a:extLst>
          </p:cNvPr>
          <p:cNvSpPr>
            <a:spLocks noGrp="1"/>
          </p:cNvSpPr>
          <p:nvPr>
            <p:ph type="dt" sz="half" idx="2"/>
          </p:nvPr>
        </p:nvSpPr>
        <p:spPr>
          <a:xfrm>
            <a:off x="1960880" y="6356350"/>
            <a:ext cx="162052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10" name="Footer Placeholder 4">
            <a:extLst>
              <a:ext uri="{FF2B5EF4-FFF2-40B4-BE49-F238E27FC236}">
                <a16:creationId xmlns:a16="http://schemas.microsoft.com/office/drawing/2014/main" id="{561C02D7-41AC-5D48-89A2-836422135F4B}"/>
              </a:ext>
            </a:extLst>
          </p:cNvPr>
          <p:cNvSpPr>
            <a:spLocks noGrp="1"/>
          </p:cNvSpPr>
          <p:nvPr>
            <p:ph type="ftr" sz="quarter" idx="3"/>
          </p:nvPr>
        </p:nvSpPr>
        <p:spPr>
          <a:xfrm>
            <a:off x="3662680" y="6356350"/>
            <a:ext cx="3550920" cy="365125"/>
          </a:xfrm>
          <a:prstGeom prst="rect">
            <a:avLst/>
          </a:prstGeom>
        </p:spPr>
        <p:txBody>
          <a:bodyPr vert="horz" lIns="91440" tIns="45720" rIns="91440" bIns="45720" rtlCol="0" anchor="ctr"/>
          <a:lstStyle>
            <a:lvl1pPr algn="l">
              <a:defRPr sz="1200">
                <a:solidFill>
                  <a:schemeClr val="bg1"/>
                </a:solidFill>
              </a:defRPr>
            </a:lvl1pPr>
          </a:lstStyle>
          <a:p>
            <a:r>
              <a:rPr lang="en-US" dirty="0"/>
              <a:t>Draft EDR</a:t>
            </a:r>
          </a:p>
        </p:txBody>
      </p:sp>
      <p:sp>
        <p:nvSpPr>
          <p:cNvPr id="11" name="Slide Number Placeholder 5">
            <a:extLst>
              <a:ext uri="{FF2B5EF4-FFF2-40B4-BE49-F238E27FC236}">
                <a16:creationId xmlns:a16="http://schemas.microsoft.com/office/drawing/2014/main" id="{0C56D253-C4D0-E946-B5FE-08428B330905}"/>
              </a:ext>
            </a:extLst>
          </p:cNvPr>
          <p:cNvSpPr>
            <a:spLocks noGrp="1"/>
          </p:cNvSpPr>
          <p:nvPr>
            <p:ph type="sldNum" sz="quarter" idx="4"/>
          </p:nvPr>
        </p:nvSpPr>
        <p:spPr>
          <a:xfrm>
            <a:off x="627380" y="6356350"/>
            <a:ext cx="1252220" cy="365125"/>
          </a:xfrm>
          <a:prstGeom prst="rect">
            <a:avLst/>
          </a:prstGeom>
        </p:spPr>
        <p:txBody>
          <a:bodyPr vert="horz" lIns="91440" tIns="45720" rIns="91440" bIns="45720" rtlCol="0" anchor="ctr"/>
          <a:lstStyle>
            <a:lvl1pPr algn="l">
              <a:defRPr sz="1200">
                <a:solidFill>
                  <a:schemeClr val="bg1"/>
                </a:solidFill>
              </a:defRPr>
            </a:lvl1pPr>
          </a:lstStyle>
          <a:p>
            <a:fld id="{4DD70E08-4A13-E843-887E-D535908DFB6C}" type="slidenum">
              <a:rPr lang="en-US" smtClean="0"/>
              <a:pPr/>
              <a:t>‹#›</a:t>
            </a:fld>
            <a:endParaRPr lang="en-US" dirty="0"/>
          </a:p>
        </p:txBody>
      </p:sp>
    </p:spTree>
    <p:extLst>
      <p:ext uri="{BB962C8B-B14F-4D97-AF65-F5344CB8AC3E}">
        <p14:creationId xmlns:p14="http://schemas.microsoft.com/office/powerpoint/2010/main" val="2495347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6D7E04-9827-5447-BD74-AF920202945E}"/>
              </a:ext>
            </a:extLst>
          </p:cNvPr>
          <p:cNvSpPr>
            <a:spLocks noGrp="1"/>
          </p:cNvSpPr>
          <p:nvPr>
            <p:ph type="title" orient="vert"/>
          </p:nvPr>
        </p:nvSpPr>
        <p:spPr>
          <a:xfrm>
            <a:off x="8724900" y="365125"/>
            <a:ext cx="2628900" cy="5450884"/>
          </a:xfrm>
        </p:spPr>
        <p:txBody>
          <a:bodyPr vert="eaVert"/>
          <a:lstStyle>
            <a:lvl1pPr>
              <a:defRPr b="1" i="0">
                <a:solidFill>
                  <a:srgbClr val="804BAB"/>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Vertical Text Placeholder 2">
            <a:extLst>
              <a:ext uri="{FF2B5EF4-FFF2-40B4-BE49-F238E27FC236}">
                <a16:creationId xmlns:a16="http://schemas.microsoft.com/office/drawing/2014/main" id="{190D45C1-4173-8640-9C03-E525C55FEEF7}"/>
              </a:ext>
            </a:extLst>
          </p:cNvPr>
          <p:cNvSpPr>
            <a:spLocks noGrp="1"/>
          </p:cNvSpPr>
          <p:nvPr>
            <p:ph type="body" orient="vert" idx="1"/>
          </p:nvPr>
        </p:nvSpPr>
        <p:spPr>
          <a:xfrm>
            <a:off x="838200" y="365125"/>
            <a:ext cx="7734300" cy="5450884"/>
          </a:xfrm>
        </p:spPr>
        <p:txBody>
          <a:bodyPr vert="eaVert"/>
          <a:lstStyle>
            <a:lvl1pPr>
              <a:buClr>
                <a:srgbClr val="804BAB"/>
              </a:buClr>
              <a:defRPr/>
            </a:lvl1pPr>
            <a:lvl2pPr>
              <a:buClr>
                <a:srgbClr val="804BAB"/>
              </a:buClr>
              <a:defRPr/>
            </a:lvl2pPr>
            <a:lvl3pPr>
              <a:buClr>
                <a:srgbClr val="804BAB"/>
              </a:buClr>
              <a:defRPr/>
            </a:lvl3pPr>
            <a:lvl4pPr>
              <a:buClr>
                <a:srgbClr val="804BAB"/>
              </a:buClr>
              <a:defRPr/>
            </a:lvl4pPr>
            <a:lvl5pPr>
              <a:buClr>
                <a:srgbClr val="804BAB"/>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AAD74C86-D2BC-4445-B90E-EABE89BBDACD}"/>
              </a:ext>
            </a:extLst>
          </p:cNvPr>
          <p:cNvPicPr>
            <a:picLocks noChangeAspect="1"/>
          </p:cNvPicPr>
          <p:nvPr userDrawn="1"/>
        </p:nvPicPr>
        <p:blipFill rotWithShape="1">
          <a:blip r:embed="rId2"/>
          <a:srcRect t="56001" b="-1"/>
          <a:stretch/>
        </p:blipFill>
        <p:spPr>
          <a:xfrm>
            <a:off x="0" y="6075680"/>
            <a:ext cx="12192000" cy="782320"/>
          </a:xfrm>
          <a:prstGeom prst="rect">
            <a:avLst/>
          </a:prstGeom>
        </p:spPr>
      </p:pic>
      <p:pic>
        <p:nvPicPr>
          <p:cNvPr id="8" name="Picture 7">
            <a:extLst>
              <a:ext uri="{FF2B5EF4-FFF2-40B4-BE49-F238E27FC236}">
                <a16:creationId xmlns:a16="http://schemas.microsoft.com/office/drawing/2014/main" id="{1B54E4B1-529D-7E47-8937-B4843A2B7811}"/>
              </a:ext>
            </a:extLst>
          </p:cNvPr>
          <p:cNvPicPr>
            <a:picLocks noChangeAspect="1"/>
          </p:cNvPicPr>
          <p:nvPr userDrawn="1"/>
        </p:nvPicPr>
        <p:blipFill>
          <a:blip r:embed="rId3"/>
          <a:stretch>
            <a:fillRect/>
          </a:stretch>
        </p:blipFill>
        <p:spPr>
          <a:xfrm>
            <a:off x="9540240" y="6034202"/>
            <a:ext cx="2308783" cy="917346"/>
          </a:xfrm>
          <a:prstGeom prst="rect">
            <a:avLst/>
          </a:prstGeom>
        </p:spPr>
      </p:pic>
      <p:sp>
        <p:nvSpPr>
          <p:cNvPr id="9" name="Date Placeholder 3">
            <a:extLst>
              <a:ext uri="{FF2B5EF4-FFF2-40B4-BE49-F238E27FC236}">
                <a16:creationId xmlns:a16="http://schemas.microsoft.com/office/drawing/2014/main" id="{E8CF9A1A-9DC4-1A4E-ABB4-D59DB4C65E56}"/>
              </a:ext>
            </a:extLst>
          </p:cNvPr>
          <p:cNvSpPr>
            <a:spLocks noGrp="1"/>
          </p:cNvSpPr>
          <p:nvPr>
            <p:ph type="dt" sz="half" idx="2"/>
          </p:nvPr>
        </p:nvSpPr>
        <p:spPr>
          <a:xfrm>
            <a:off x="1960880" y="6356350"/>
            <a:ext cx="162052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10" name="Footer Placeholder 4">
            <a:extLst>
              <a:ext uri="{FF2B5EF4-FFF2-40B4-BE49-F238E27FC236}">
                <a16:creationId xmlns:a16="http://schemas.microsoft.com/office/drawing/2014/main" id="{E0EC0639-5161-7F4C-A138-C206DA397DF1}"/>
              </a:ext>
            </a:extLst>
          </p:cNvPr>
          <p:cNvSpPr>
            <a:spLocks noGrp="1"/>
          </p:cNvSpPr>
          <p:nvPr>
            <p:ph type="ftr" sz="quarter" idx="3"/>
          </p:nvPr>
        </p:nvSpPr>
        <p:spPr>
          <a:xfrm>
            <a:off x="3662680" y="6356350"/>
            <a:ext cx="3550920" cy="365125"/>
          </a:xfrm>
          <a:prstGeom prst="rect">
            <a:avLst/>
          </a:prstGeom>
        </p:spPr>
        <p:txBody>
          <a:bodyPr vert="horz" lIns="91440" tIns="45720" rIns="91440" bIns="45720" rtlCol="0" anchor="ctr"/>
          <a:lstStyle>
            <a:lvl1pPr algn="l">
              <a:defRPr sz="1200">
                <a:solidFill>
                  <a:schemeClr val="bg1"/>
                </a:solidFill>
              </a:defRPr>
            </a:lvl1pPr>
          </a:lstStyle>
          <a:p>
            <a:r>
              <a:rPr lang="en-US" dirty="0"/>
              <a:t>Draft EDR</a:t>
            </a:r>
          </a:p>
        </p:txBody>
      </p:sp>
      <p:sp>
        <p:nvSpPr>
          <p:cNvPr id="11" name="Slide Number Placeholder 5">
            <a:extLst>
              <a:ext uri="{FF2B5EF4-FFF2-40B4-BE49-F238E27FC236}">
                <a16:creationId xmlns:a16="http://schemas.microsoft.com/office/drawing/2014/main" id="{8FCCE95C-ADB2-EC4B-83D1-977A3F09F401}"/>
              </a:ext>
            </a:extLst>
          </p:cNvPr>
          <p:cNvSpPr>
            <a:spLocks noGrp="1"/>
          </p:cNvSpPr>
          <p:nvPr>
            <p:ph type="sldNum" sz="quarter" idx="4"/>
          </p:nvPr>
        </p:nvSpPr>
        <p:spPr>
          <a:xfrm>
            <a:off x="627380" y="6356350"/>
            <a:ext cx="1252220" cy="365125"/>
          </a:xfrm>
          <a:prstGeom prst="rect">
            <a:avLst/>
          </a:prstGeom>
        </p:spPr>
        <p:txBody>
          <a:bodyPr vert="horz" lIns="91440" tIns="45720" rIns="91440" bIns="45720" rtlCol="0" anchor="ctr"/>
          <a:lstStyle>
            <a:lvl1pPr algn="l">
              <a:defRPr sz="1200">
                <a:solidFill>
                  <a:schemeClr val="bg1"/>
                </a:solidFill>
              </a:defRPr>
            </a:lvl1pPr>
          </a:lstStyle>
          <a:p>
            <a:fld id="{4DD70E08-4A13-E843-887E-D535908DFB6C}" type="slidenum">
              <a:rPr lang="en-US" smtClean="0"/>
              <a:pPr/>
              <a:t>‹#›</a:t>
            </a:fld>
            <a:endParaRPr lang="en-US" dirty="0"/>
          </a:p>
        </p:txBody>
      </p:sp>
    </p:spTree>
    <p:extLst>
      <p:ext uri="{BB962C8B-B14F-4D97-AF65-F5344CB8AC3E}">
        <p14:creationId xmlns:p14="http://schemas.microsoft.com/office/powerpoint/2010/main" val="272352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40"/>
        <p:cNvGrpSpPr/>
        <p:nvPr/>
      </p:nvGrpSpPr>
      <p:grpSpPr>
        <a:xfrm>
          <a:off x="0" y="0"/>
          <a:ext cx="0" cy="0"/>
          <a:chOff x="0" y="0"/>
          <a:chExt cx="0" cy="0"/>
        </a:xfrm>
      </p:grpSpPr>
      <p:sp>
        <p:nvSpPr>
          <p:cNvPr id="41" name="Google Shape;41;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804BAB"/>
              </a:buClr>
              <a:buSzPts val="4400"/>
              <a:buFont typeface="Arial"/>
              <a:buNone/>
              <a:defRPr b="1" i="0">
                <a:solidFill>
                  <a:srgbClr val="804BAB"/>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6"/>
          <p:cNvSpPr txBox="1">
            <a:spLocks noGrp="1"/>
          </p:cNvSpPr>
          <p:nvPr>
            <p:ph type="body" idx="1"/>
          </p:nvPr>
        </p:nvSpPr>
        <p:spPr>
          <a:xfrm>
            <a:off x="838200" y="1825625"/>
            <a:ext cx="5181600" cy="4011649"/>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804BAB"/>
              </a:buClr>
              <a:buSzPts val="2800"/>
              <a:buChar char="•"/>
              <a:defRPr/>
            </a:lvl1pPr>
            <a:lvl2pPr marL="914400" lvl="1" indent="-381000" algn="l">
              <a:lnSpc>
                <a:spcPct val="90000"/>
              </a:lnSpc>
              <a:spcBef>
                <a:spcPts val="500"/>
              </a:spcBef>
              <a:spcAft>
                <a:spcPts val="0"/>
              </a:spcAft>
              <a:buClr>
                <a:srgbClr val="804BAB"/>
              </a:buClr>
              <a:buSzPts val="2400"/>
              <a:buChar char="•"/>
              <a:defRPr/>
            </a:lvl2pPr>
            <a:lvl3pPr marL="1371600" lvl="2" indent="-355600" algn="l">
              <a:lnSpc>
                <a:spcPct val="90000"/>
              </a:lnSpc>
              <a:spcBef>
                <a:spcPts val="500"/>
              </a:spcBef>
              <a:spcAft>
                <a:spcPts val="0"/>
              </a:spcAft>
              <a:buClr>
                <a:srgbClr val="804BAB"/>
              </a:buClr>
              <a:buSzPts val="2000"/>
              <a:buChar char="•"/>
              <a:defRPr/>
            </a:lvl3pPr>
            <a:lvl4pPr marL="1828800" lvl="3" indent="-342900" algn="l">
              <a:lnSpc>
                <a:spcPct val="90000"/>
              </a:lnSpc>
              <a:spcBef>
                <a:spcPts val="500"/>
              </a:spcBef>
              <a:spcAft>
                <a:spcPts val="0"/>
              </a:spcAft>
              <a:buClr>
                <a:srgbClr val="804BAB"/>
              </a:buClr>
              <a:buSzPts val="1800"/>
              <a:buChar char="•"/>
              <a:defRPr/>
            </a:lvl4pPr>
            <a:lvl5pPr marL="2286000" lvl="4" indent="-342900" algn="l">
              <a:lnSpc>
                <a:spcPct val="90000"/>
              </a:lnSpc>
              <a:spcBef>
                <a:spcPts val="500"/>
              </a:spcBef>
              <a:spcAft>
                <a:spcPts val="0"/>
              </a:spcAft>
              <a:buClr>
                <a:srgbClr val="804BAB"/>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16"/>
          <p:cNvSpPr txBox="1">
            <a:spLocks noGrp="1"/>
          </p:cNvSpPr>
          <p:nvPr>
            <p:ph type="body" idx="2"/>
          </p:nvPr>
        </p:nvSpPr>
        <p:spPr>
          <a:xfrm>
            <a:off x="6172200" y="1825625"/>
            <a:ext cx="5181600" cy="4011649"/>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804BAB"/>
              </a:buClr>
              <a:buSzPts val="2800"/>
              <a:buChar char="•"/>
              <a:defRPr/>
            </a:lvl1pPr>
            <a:lvl2pPr marL="914400" lvl="1" indent="-381000" algn="l">
              <a:lnSpc>
                <a:spcPct val="90000"/>
              </a:lnSpc>
              <a:spcBef>
                <a:spcPts val="500"/>
              </a:spcBef>
              <a:spcAft>
                <a:spcPts val="0"/>
              </a:spcAft>
              <a:buClr>
                <a:srgbClr val="804BAB"/>
              </a:buClr>
              <a:buSzPts val="2400"/>
              <a:buChar char="•"/>
              <a:defRPr/>
            </a:lvl2pPr>
            <a:lvl3pPr marL="1371600" lvl="2" indent="-355600" algn="l">
              <a:lnSpc>
                <a:spcPct val="90000"/>
              </a:lnSpc>
              <a:spcBef>
                <a:spcPts val="500"/>
              </a:spcBef>
              <a:spcAft>
                <a:spcPts val="0"/>
              </a:spcAft>
              <a:buClr>
                <a:srgbClr val="804BAB"/>
              </a:buClr>
              <a:buSzPts val="2000"/>
              <a:buChar char="•"/>
              <a:defRPr/>
            </a:lvl3pPr>
            <a:lvl4pPr marL="1828800" lvl="3" indent="-342900" algn="l">
              <a:lnSpc>
                <a:spcPct val="90000"/>
              </a:lnSpc>
              <a:spcBef>
                <a:spcPts val="500"/>
              </a:spcBef>
              <a:spcAft>
                <a:spcPts val="0"/>
              </a:spcAft>
              <a:buClr>
                <a:srgbClr val="804BAB"/>
              </a:buClr>
              <a:buSzPts val="1800"/>
              <a:buChar char="•"/>
              <a:defRPr/>
            </a:lvl4pPr>
            <a:lvl5pPr marL="2286000" lvl="4" indent="-342900" algn="l">
              <a:lnSpc>
                <a:spcPct val="90000"/>
              </a:lnSpc>
              <a:spcBef>
                <a:spcPts val="500"/>
              </a:spcBef>
              <a:spcAft>
                <a:spcPts val="0"/>
              </a:spcAft>
              <a:buClr>
                <a:srgbClr val="804BAB"/>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44" name="Google Shape;44;p16"/>
          <p:cNvPicPr preferRelativeResize="0"/>
          <p:nvPr/>
        </p:nvPicPr>
        <p:blipFill rotWithShape="1">
          <a:blip r:embed="rId2">
            <a:alphaModFix/>
          </a:blip>
          <a:srcRect t="56001" b="-1"/>
          <a:stretch/>
        </p:blipFill>
        <p:spPr>
          <a:xfrm>
            <a:off x="0" y="6075680"/>
            <a:ext cx="12192000" cy="782320"/>
          </a:xfrm>
          <a:prstGeom prst="rect">
            <a:avLst/>
          </a:prstGeom>
          <a:noFill/>
          <a:ln>
            <a:noFill/>
          </a:ln>
        </p:spPr>
      </p:pic>
      <p:sp>
        <p:nvSpPr>
          <p:cNvPr id="45" name="Google Shape;45;p16"/>
          <p:cNvSpPr txBox="1">
            <a:spLocks noGrp="1"/>
          </p:cNvSpPr>
          <p:nvPr>
            <p:ph type="dt" idx="10"/>
          </p:nvPr>
        </p:nvSpPr>
        <p:spPr>
          <a:xfrm>
            <a:off x="1960880" y="6356350"/>
            <a:ext cx="162052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6" name="Google Shape;46;p16"/>
          <p:cNvSpPr txBox="1">
            <a:spLocks noGrp="1"/>
          </p:cNvSpPr>
          <p:nvPr>
            <p:ph type="ftr" idx="11"/>
          </p:nvPr>
        </p:nvSpPr>
        <p:spPr>
          <a:xfrm>
            <a:off x="3662680" y="6356350"/>
            <a:ext cx="355092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7" name="Google Shape;47;p16"/>
          <p:cNvSpPr txBox="1">
            <a:spLocks noGrp="1"/>
          </p:cNvSpPr>
          <p:nvPr>
            <p:ph type="sldNum" idx="12"/>
          </p:nvPr>
        </p:nvSpPr>
        <p:spPr>
          <a:xfrm>
            <a:off x="627380" y="6356350"/>
            <a:ext cx="125222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dirty="0"/>
          </a:p>
        </p:txBody>
      </p:sp>
      <p:pic>
        <p:nvPicPr>
          <p:cNvPr id="48" name="Google Shape;48;p16"/>
          <p:cNvPicPr preferRelativeResize="0"/>
          <p:nvPr/>
        </p:nvPicPr>
        <p:blipFill rotWithShape="1">
          <a:blip r:embed="rId3">
            <a:alphaModFix/>
          </a:blip>
          <a:srcRect/>
          <a:stretch/>
        </p:blipFill>
        <p:spPr>
          <a:xfrm>
            <a:off x="9550180" y="6143315"/>
            <a:ext cx="2308781" cy="679241"/>
          </a:xfrm>
          <a:prstGeom prst="rect">
            <a:avLst/>
          </a:prstGeom>
          <a:noFill/>
          <a:ln>
            <a:noFill/>
          </a:ln>
        </p:spPr>
      </p:pic>
    </p:spTree>
    <p:extLst>
      <p:ext uri="{BB962C8B-B14F-4D97-AF65-F5344CB8AC3E}">
        <p14:creationId xmlns:p14="http://schemas.microsoft.com/office/powerpoint/2010/main" val="2621167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60"/>
        <p:cNvGrpSpPr/>
        <p:nvPr/>
      </p:nvGrpSpPr>
      <p:grpSpPr>
        <a:xfrm>
          <a:off x="0" y="0"/>
          <a:ext cx="0" cy="0"/>
          <a:chOff x="0" y="0"/>
          <a:chExt cx="0" cy="0"/>
        </a:xfrm>
      </p:grpSpPr>
      <p:sp>
        <p:nvSpPr>
          <p:cNvPr id="61" name="Google Shape;61;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804BAB"/>
              </a:buClr>
              <a:buSzPts val="3200"/>
              <a:buFont typeface="Arial"/>
              <a:buNone/>
              <a:defRPr sz="3200" b="1" i="0">
                <a:solidFill>
                  <a:srgbClr val="804BAB"/>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rgbClr val="804BAB"/>
              </a:buClr>
              <a:buSzPts val="3200"/>
              <a:buChar char="•"/>
              <a:defRPr sz="3200"/>
            </a:lvl1pPr>
            <a:lvl2pPr marL="914400" lvl="1" indent="-406400" algn="l">
              <a:lnSpc>
                <a:spcPct val="90000"/>
              </a:lnSpc>
              <a:spcBef>
                <a:spcPts val="500"/>
              </a:spcBef>
              <a:spcAft>
                <a:spcPts val="0"/>
              </a:spcAft>
              <a:buClr>
                <a:srgbClr val="804BAB"/>
              </a:buClr>
              <a:buSzPts val="2800"/>
              <a:buChar char="•"/>
              <a:defRPr sz="2800"/>
            </a:lvl2pPr>
            <a:lvl3pPr marL="1371600" lvl="2" indent="-381000" algn="l">
              <a:lnSpc>
                <a:spcPct val="90000"/>
              </a:lnSpc>
              <a:spcBef>
                <a:spcPts val="500"/>
              </a:spcBef>
              <a:spcAft>
                <a:spcPts val="0"/>
              </a:spcAft>
              <a:buClr>
                <a:srgbClr val="804BAB"/>
              </a:buClr>
              <a:buSzPts val="2400"/>
              <a:buChar char="•"/>
              <a:defRPr sz="2400"/>
            </a:lvl3pPr>
            <a:lvl4pPr marL="1828800" lvl="3" indent="-355600" algn="l">
              <a:lnSpc>
                <a:spcPct val="90000"/>
              </a:lnSpc>
              <a:spcBef>
                <a:spcPts val="500"/>
              </a:spcBef>
              <a:spcAft>
                <a:spcPts val="0"/>
              </a:spcAft>
              <a:buClr>
                <a:srgbClr val="804BAB"/>
              </a:buClr>
              <a:buSzPts val="2000"/>
              <a:buChar char="•"/>
              <a:defRPr sz="2000"/>
            </a:lvl4pPr>
            <a:lvl5pPr marL="2286000" lvl="4" indent="-355600" algn="l">
              <a:lnSpc>
                <a:spcPct val="90000"/>
              </a:lnSpc>
              <a:spcBef>
                <a:spcPts val="500"/>
              </a:spcBef>
              <a:spcAft>
                <a:spcPts val="0"/>
              </a:spcAft>
              <a:buClr>
                <a:srgbClr val="804BAB"/>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3" name="Google Shape;63;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28A6E1"/>
              </a:buClr>
              <a:buSzPts val="1600"/>
              <a:buNone/>
              <a:defRPr sz="1600">
                <a:solidFill>
                  <a:srgbClr val="28A6E1"/>
                </a:solidFill>
              </a:defRPr>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pic>
        <p:nvPicPr>
          <p:cNvPr id="64" name="Google Shape;64;p19"/>
          <p:cNvPicPr preferRelativeResize="0"/>
          <p:nvPr/>
        </p:nvPicPr>
        <p:blipFill rotWithShape="1">
          <a:blip r:embed="rId2">
            <a:alphaModFix/>
          </a:blip>
          <a:srcRect t="56001" b="-1"/>
          <a:stretch/>
        </p:blipFill>
        <p:spPr>
          <a:xfrm>
            <a:off x="0" y="6075680"/>
            <a:ext cx="12192000" cy="782320"/>
          </a:xfrm>
          <a:prstGeom prst="rect">
            <a:avLst/>
          </a:prstGeom>
          <a:noFill/>
          <a:ln>
            <a:noFill/>
          </a:ln>
        </p:spPr>
      </p:pic>
      <p:sp>
        <p:nvSpPr>
          <p:cNvPr id="65" name="Google Shape;65;p19"/>
          <p:cNvSpPr txBox="1">
            <a:spLocks noGrp="1"/>
          </p:cNvSpPr>
          <p:nvPr>
            <p:ph type="dt" idx="10"/>
          </p:nvPr>
        </p:nvSpPr>
        <p:spPr>
          <a:xfrm>
            <a:off x="1960880" y="6356350"/>
            <a:ext cx="162052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6" name="Google Shape;66;p19"/>
          <p:cNvSpPr txBox="1">
            <a:spLocks noGrp="1"/>
          </p:cNvSpPr>
          <p:nvPr>
            <p:ph type="ftr" idx="11"/>
          </p:nvPr>
        </p:nvSpPr>
        <p:spPr>
          <a:xfrm>
            <a:off x="3662680" y="6356350"/>
            <a:ext cx="355092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7" name="Google Shape;67;p19"/>
          <p:cNvSpPr txBox="1">
            <a:spLocks noGrp="1"/>
          </p:cNvSpPr>
          <p:nvPr>
            <p:ph type="sldNum" idx="12"/>
          </p:nvPr>
        </p:nvSpPr>
        <p:spPr>
          <a:xfrm>
            <a:off x="627380" y="6356350"/>
            <a:ext cx="125222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dirty="0"/>
          </a:p>
        </p:txBody>
      </p:sp>
      <p:pic>
        <p:nvPicPr>
          <p:cNvPr id="68" name="Google Shape;68;p19"/>
          <p:cNvPicPr preferRelativeResize="0"/>
          <p:nvPr/>
        </p:nvPicPr>
        <p:blipFill rotWithShape="1">
          <a:blip r:embed="rId3">
            <a:alphaModFix/>
          </a:blip>
          <a:srcRect/>
          <a:stretch/>
        </p:blipFill>
        <p:spPr>
          <a:xfrm>
            <a:off x="9550180" y="6143315"/>
            <a:ext cx="2308781" cy="679241"/>
          </a:xfrm>
          <a:prstGeom prst="rect">
            <a:avLst/>
          </a:prstGeom>
          <a:noFill/>
          <a:ln>
            <a:noFill/>
          </a:ln>
        </p:spPr>
      </p:pic>
    </p:spTree>
    <p:extLst>
      <p:ext uri="{BB962C8B-B14F-4D97-AF65-F5344CB8AC3E}">
        <p14:creationId xmlns:p14="http://schemas.microsoft.com/office/powerpoint/2010/main" val="26670479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69"/>
        <p:cNvGrpSpPr/>
        <p:nvPr/>
      </p:nvGrpSpPr>
      <p:grpSpPr>
        <a:xfrm>
          <a:off x="0" y="0"/>
          <a:ext cx="0" cy="0"/>
          <a:chOff x="0" y="0"/>
          <a:chExt cx="0" cy="0"/>
        </a:xfrm>
      </p:grpSpPr>
      <p:sp>
        <p:nvSpPr>
          <p:cNvPr id="70" name="Google Shape;70;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804BAB"/>
              </a:buClr>
              <a:buSzPts val="3200"/>
              <a:buFont typeface="Arial"/>
              <a:buNone/>
              <a:defRPr sz="3200" b="1" i="0">
                <a:solidFill>
                  <a:srgbClr val="804BAB"/>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20"/>
          <p:cNvSpPr>
            <a:spLocks noGrp="1"/>
          </p:cNvSpPr>
          <p:nvPr>
            <p:ph type="pic" idx="2"/>
          </p:nvPr>
        </p:nvSpPr>
        <p:spPr>
          <a:xfrm>
            <a:off x="5183188" y="987425"/>
            <a:ext cx="6172200" cy="4873625"/>
          </a:xfrm>
          <a:prstGeom prst="rect">
            <a:avLst/>
          </a:prstGeom>
          <a:noFill/>
          <a:ln>
            <a:noFill/>
          </a:ln>
        </p:spPr>
      </p:sp>
      <p:sp>
        <p:nvSpPr>
          <p:cNvPr id="72" name="Google Shape;72;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pic>
        <p:nvPicPr>
          <p:cNvPr id="73" name="Google Shape;73;p20"/>
          <p:cNvPicPr preferRelativeResize="0"/>
          <p:nvPr/>
        </p:nvPicPr>
        <p:blipFill rotWithShape="1">
          <a:blip r:embed="rId2">
            <a:alphaModFix/>
          </a:blip>
          <a:srcRect t="56001" b="-1"/>
          <a:stretch/>
        </p:blipFill>
        <p:spPr>
          <a:xfrm>
            <a:off x="0" y="6075680"/>
            <a:ext cx="12192000" cy="782320"/>
          </a:xfrm>
          <a:prstGeom prst="rect">
            <a:avLst/>
          </a:prstGeom>
          <a:noFill/>
          <a:ln>
            <a:noFill/>
          </a:ln>
        </p:spPr>
      </p:pic>
      <p:sp>
        <p:nvSpPr>
          <p:cNvPr id="74" name="Google Shape;74;p20"/>
          <p:cNvSpPr txBox="1">
            <a:spLocks noGrp="1"/>
          </p:cNvSpPr>
          <p:nvPr>
            <p:ph type="dt" idx="10"/>
          </p:nvPr>
        </p:nvSpPr>
        <p:spPr>
          <a:xfrm>
            <a:off x="1960880" y="6356350"/>
            <a:ext cx="162052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5" name="Google Shape;75;p20"/>
          <p:cNvSpPr txBox="1">
            <a:spLocks noGrp="1"/>
          </p:cNvSpPr>
          <p:nvPr>
            <p:ph type="ftr" idx="11"/>
          </p:nvPr>
        </p:nvSpPr>
        <p:spPr>
          <a:xfrm>
            <a:off x="3662680" y="6356350"/>
            <a:ext cx="355092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6" name="Google Shape;76;p20"/>
          <p:cNvSpPr txBox="1">
            <a:spLocks noGrp="1"/>
          </p:cNvSpPr>
          <p:nvPr>
            <p:ph type="sldNum" idx="12"/>
          </p:nvPr>
        </p:nvSpPr>
        <p:spPr>
          <a:xfrm>
            <a:off x="627380" y="6356350"/>
            <a:ext cx="125222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dirty="0"/>
          </a:p>
        </p:txBody>
      </p:sp>
      <p:pic>
        <p:nvPicPr>
          <p:cNvPr id="77" name="Google Shape;77;p20"/>
          <p:cNvPicPr preferRelativeResize="0"/>
          <p:nvPr/>
        </p:nvPicPr>
        <p:blipFill rotWithShape="1">
          <a:blip r:embed="rId3">
            <a:alphaModFix/>
          </a:blip>
          <a:srcRect/>
          <a:stretch/>
        </p:blipFill>
        <p:spPr>
          <a:xfrm>
            <a:off x="9550180" y="6143315"/>
            <a:ext cx="2308781" cy="679241"/>
          </a:xfrm>
          <a:prstGeom prst="rect">
            <a:avLst/>
          </a:prstGeom>
          <a:noFill/>
          <a:ln>
            <a:noFill/>
          </a:ln>
        </p:spPr>
      </p:pic>
    </p:spTree>
    <p:extLst>
      <p:ext uri="{BB962C8B-B14F-4D97-AF65-F5344CB8AC3E}">
        <p14:creationId xmlns:p14="http://schemas.microsoft.com/office/powerpoint/2010/main" val="3549283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82"/>
        <p:cNvGrpSpPr/>
        <p:nvPr/>
      </p:nvGrpSpPr>
      <p:grpSpPr>
        <a:xfrm>
          <a:off x="0" y="0"/>
          <a:ext cx="0" cy="0"/>
          <a:chOff x="0" y="0"/>
          <a:chExt cx="0" cy="0"/>
        </a:xfrm>
      </p:grpSpPr>
      <p:sp>
        <p:nvSpPr>
          <p:cNvPr id="83" name="Google Shape;83;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804BAB"/>
              </a:buClr>
              <a:buSzPts val="4400"/>
              <a:buFont typeface="Arial"/>
              <a:buNone/>
              <a:defRPr b="1" i="0">
                <a:solidFill>
                  <a:srgbClr val="804BAB"/>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2"/>
          <p:cNvSpPr txBox="1">
            <a:spLocks noGrp="1"/>
          </p:cNvSpPr>
          <p:nvPr>
            <p:ph type="body" idx="1"/>
          </p:nvPr>
        </p:nvSpPr>
        <p:spPr>
          <a:xfrm rot="5400000">
            <a:off x="4059974" y="-1396149"/>
            <a:ext cx="4072052" cy="10515600"/>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804BAB"/>
              </a:buClr>
              <a:buSzPts val="2800"/>
              <a:buChar char="•"/>
              <a:defRPr/>
            </a:lvl1pPr>
            <a:lvl2pPr marL="914400" lvl="1" indent="-381000" algn="l">
              <a:lnSpc>
                <a:spcPct val="90000"/>
              </a:lnSpc>
              <a:spcBef>
                <a:spcPts val="500"/>
              </a:spcBef>
              <a:spcAft>
                <a:spcPts val="0"/>
              </a:spcAft>
              <a:buClr>
                <a:srgbClr val="804BAB"/>
              </a:buClr>
              <a:buSzPts val="2400"/>
              <a:buChar char="•"/>
              <a:defRPr/>
            </a:lvl2pPr>
            <a:lvl3pPr marL="1371600" lvl="2" indent="-355600" algn="l">
              <a:lnSpc>
                <a:spcPct val="90000"/>
              </a:lnSpc>
              <a:spcBef>
                <a:spcPts val="500"/>
              </a:spcBef>
              <a:spcAft>
                <a:spcPts val="0"/>
              </a:spcAft>
              <a:buClr>
                <a:srgbClr val="804BAB"/>
              </a:buClr>
              <a:buSzPts val="2000"/>
              <a:buChar char="•"/>
              <a:defRPr/>
            </a:lvl3pPr>
            <a:lvl4pPr marL="1828800" lvl="3" indent="-342900" algn="l">
              <a:lnSpc>
                <a:spcPct val="90000"/>
              </a:lnSpc>
              <a:spcBef>
                <a:spcPts val="500"/>
              </a:spcBef>
              <a:spcAft>
                <a:spcPts val="0"/>
              </a:spcAft>
              <a:buClr>
                <a:srgbClr val="804BAB"/>
              </a:buClr>
              <a:buSzPts val="1800"/>
              <a:buChar char="•"/>
              <a:defRPr/>
            </a:lvl4pPr>
            <a:lvl5pPr marL="2286000" lvl="4" indent="-342900" algn="l">
              <a:lnSpc>
                <a:spcPct val="90000"/>
              </a:lnSpc>
              <a:spcBef>
                <a:spcPts val="500"/>
              </a:spcBef>
              <a:spcAft>
                <a:spcPts val="0"/>
              </a:spcAft>
              <a:buClr>
                <a:srgbClr val="804BAB"/>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85" name="Google Shape;85;p22"/>
          <p:cNvPicPr preferRelativeResize="0"/>
          <p:nvPr/>
        </p:nvPicPr>
        <p:blipFill rotWithShape="1">
          <a:blip r:embed="rId2">
            <a:alphaModFix/>
          </a:blip>
          <a:srcRect t="56001" b="-1"/>
          <a:stretch/>
        </p:blipFill>
        <p:spPr>
          <a:xfrm>
            <a:off x="0" y="6075680"/>
            <a:ext cx="12192000" cy="782320"/>
          </a:xfrm>
          <a:prstGeom prst="rect">
            <a:avLst/>
          </a:prstGeom>
          <a:noFill/>
          <a:ln>
            <a:noFill/>
          </a:ln>
        </p:spPr>
      </p:pic>
      <p:sp>
        <p:nvSpPr>
          <p:cNvPr id="86" name="Google Shape;86;p22"/>
          <p:cNvSpPr txBox="1">
            <a:spLocks noGrp="1"/>
          </p:cNvSpPr>
          <p:nvPr>
            <p:ph type="dt" idx="10"/>
          </p:nvPr>
        </p:nvSpPr>
        <p:spPr>
          <a:xfrm>
            <a:off x="1960880" y="6356350"/>
            <a:ext cx="162052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7" name="Google Shape;87;p22"/>
          <p:cNvSpPr txBox="1">
            <a:spLocks noGrp="1"/>
          </p:cNvSpPr>
          <p:nvPr>
            <p:ph type="ftr" idx="11"/>
          </p:nvPr>
        </p:nvSpPr>
        <p:spPr>
          <a:xfrm>
            <a:off x="3662680" y="6356350"/>
            <a:ext cx="355092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8" name="Google Shape;88;p22"/>
          <p:cNvSpPr txBox="1">
            <a:spLocks noGrp="1"/>
          </p:cNvSpPr>
          <p:nvPr>
            <p:ph type="sldNum" idx="12"/>
          </p:nvPr>
        </p:nvSpPr>
        <p:spPr>
          <a:xfrm>
            <a:off x="627380" y="6356350"/>
            <a:ext cx="125222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dirty="0"/>
          </a:p>
        </p:txBody>
      </p:sp>
      <p:pic>
        <p:nvPicPr>
          <p:cNvPr id="89" name="Google Shape;89;p22"/>
          <p:cNvPicPr preferRelativeResize="0"/>
          <p:nvPr/>
        </p:nvPicPr>
        <p:blipFill rotWithShape="1">
          <a:blip r:embed="rId3">
            <a:alphaModFix/>
          </a:blip>
          <a:srcRect/>
          <a:stretch/>
        </p:blipFill>
        <p:spPr>
          <a:xfrm>
            <a:off x="9550180" y="6143315"/>
            <a:ext cx="2308781" cy="679241"/>
          </a:xfrm>
          <a:prstGeom prst="rect">
            <a:avLst/>
          </a:prstGeom>
          <a:noFill/>
          <a:ln>
            <a:noFill/>
          </a:ln>
        </p:spPr>
      </p:pic>
    </p:spTree>
    <p:extLst>
      <p:ext uri="{BB962C8B-B14F-4D97-AF65-F5344CB8AC3E}">
        <p14:creationId xmlns:p14="http://schemas.microsoft.com/office/powerpoint/2010/main" val="26090130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90"/>
        <p:cNvGrpSpPr/>
        <p:nvPr/>
      </p:nvGrpSpPr>
      <p:grpSpPr>
        <a:xfrm>
          <a:off x="0" y="0"/>
          <a:ext cx="0" cy="0"/>
          <a:chOff x="0" y="0"/>
          <a:chExt cx="0" cy="0"/>
        </a:xfrm>
      </p:grpSpPr>
      <p:sp>
        <p:nvSpPr>
          <p:cNvPr id="91" name="Google Shape;91;p23"/>
          <p:cNvSpPr txBox="1">
            <a:spLocks noGrp="1"/>
          </p:cNvSpPr>
          <p:nvPr>
            <p:ph type="title"/>
          </p:nvPr>
        </p:nvSpPr>
        <p:spPr>
          <a:xfrm rot="5400000">
            <a:off x="7313908" y="1776117"/>
            <a:ext cx="5450884"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804BAB"/>
              </a:buClr>
              <a:buSzPts val="4400"/>
              <a:buFont typeface="Arial"/>
              <a:buNone/>
              <a:defRPr b="1" i="0">
                <a:solidFill>
                  <a:srgbClr val="804BAB"/>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23"/>
          <p:cNvSpPr txBox="1">
            <a:spLocks noGrp="1"/>
          </p:cNvSpPr>
          <p:nvPr>
            <p:ph type="body" idx="1"/>
          </p:nvPr>
        </p:nvSpPr>
        <p:spPr>
          <a:xfrm rot="5400000">
            <a:off x="1979908" y="-776583"/>
            <a:ext cx="5450884" cy="7734300"/>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804BAB"/>
              </a:buClr>
              <a:buSzPts val="2800"/>
              <a:buChar char="•"/>
              <a:defRPr/>
            </a:lvl1pPr>
            <a:lvl2pPr marL="914400" lvl="1" indent="-381000" algn="l">
              <a:lnSpc>
                <a:spcPct val="90000"/>
              </a:lnSpc>
              <a:spcBef>
                <a:spcPts val="500"/>
              </a:spcBef>
              <a:spcAft>
                <a:spcPts val="0"/>
              </a:spcAft>
              <a:buClr>
                <a:srgbClr val="804BAB"/>
              </a:buClr>
              <a:buSzPts val="2400"/>
              <a:buChar char="•"/>
              <a:defRPr/>
            </a:lvl2pPr>
            <a:lvl3pPr marL="1371600" lvl="2" indent="-355600" algn="l">
              <a:lnSpc>
                <a:spcPct val="90000"/>
              </a:lnSpc>
              <a:spcBef>
                <a:spcPts val="500"/>
              </a:spcBef>
              <a:spcAft>
                <a:spcPts val="0"/>
              </a:spcAft>
              <a:buClr>
                <a:srgbClr val="804BAB"/>
              </a:buClr>
              <a:buSzPts val="2000"/>
              <a:buChar char="•"/>
              <a:defRPr/>
            </a:lvl3pPr>
            <a:lvl4pPr marL="1828800" lvl="3" indent="-342900" algn="l">
              <a:lnSpc>
                <a:spcPct val="90000"/>
              </a:lnSpc>
              <a:spcBef>
                <a:spcPts val="500"/>
              </a:spcBef>
              <a:spcAft>
                <a:spcPts val="0"/>
              </a:spcAft>
              <a:buClr>
                <a:srgbClr val="804BAB"/>
              </a:buClr>
              <a:buSzPts val="1800"/>
              <a:buChar char="•"/>
              <a:defRPr/>
            </a:lvl4pPr>
            <a:lvl5pPr marL="2286000" lvl="4" indent="-342900" algn="l">
              <a:lnSpc>
                <a:spcPct val="90000"/>
              </a:lnSpc>
              <a:spcBef>
                <a:spcPts val="500"/>
              </a:spcBef>
              <a:spcAft>
                <a:spcPts val="0"/>
              </a:spcAft>
              <a:buClr>
                <a:srgbClr val="804BAB"/>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93" name="Google Shape;93;p23"/>
          <p:cNvPicPr preferRelativeResize="0"/>
          <p:nvPr/>
        </p:nvPicPr>
        <p:blipFill rotWithShape="1">
          <a:blip r:embed="rId2">
            <a:alphaModFix/>
          </a:blip>
          <a:srcRect t="56001" b="-1"/>
          <a:stretch/>
        </p:blipFill>
        <p:spPr>
          <a:xfrm>
            <a:off x="0" y="6075680"/>
            <a:ext cx="12192000" cy="782320"/>
          </a:xfrm>
          <a:prstGeom prst="rect">
            <a:avLst/>
          </a:prstGeom>
          <a:noFill/>
          <a:ln>
            <a:noFill/>
          </a:ln>
        </p:spPr>
      </p:pic>
      <p:sp>
        <p:nvSpPr>
          <p:cNvPr id="94" name="Google Shape;94;p23"/>
          <p:cNvSpPr txBox="1">
            <a:spLocks noGrp="1"/>
          </p:cNvSpPr>
          <p:nvPr>
            <p:ph type="dt" idx="10"/>
          </p:nvPr>
        </p:nvSpPr>
        <p:spPr>
          <a:xfrm>
            <a:off x="1960880" y="6356350"/>
            <a:ext cx="162052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95" name="Google Shape;95;p23"/>
          <p:cNvSpPr txBox="1">
            <a:spLocks noGrp="1"/>
          </p:cNvSpPr>
          <p:nvPr>
            <p:ph type="ftr" idx="11"/>
          </p:nvPr>
        </p:nvSpPr>
        <p:spPr>
          <a:xfrm>
            <a:off x="3662680" y="6356350"/>
            <a:ext cx="355092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96" name="Google Shape;96;p23"/>
          <p:cNvSpPr txBox="1">
            <a:spLocks noGrp="1"/>
          </p:cNvSpPr>
          <p:nvPr>
            <p:ph type="sldNum" idx="12"/>
          </p:nvPr>
        </p:nvSpPr>
        <p:spPr>
          <a:xfrm>
            <a:off x="627380" y="6356350"/>
            <a:ext cx="125222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dirty="0"/>
          </a:p>
        </p:txBody>
      </p:sp>
      <p:pic>
        <p:nvPicPr>
          <p:cNvPr id="97" name="Google Shape;97;p23"/>
          <p:cNvPicPr preferRelativeResize="0"/>
          <p:nvPr/>
        </p:nvPicPr>
        <p:blipFill rotWithShape="1">
          <a:blip r:embed="rId3">
            <a:alphaModFix/>
          </a:blip>
          <a:srcRect/>
          <a:stretch/>
        </p:blipFill>
        <p:spPr>
          <a:xfrm>
            <a:off x="9550180" y="6143315"/>
            <a:ext cx="2308781" cy="679241"/>
          </a:xfrm>
          <a:prstGeom prst="rect">
            <a:avLst/>
          </a:prstGeom>
          <a:noFill/>
          <a:ln>
            <a:noFill/>
          </a:ln>
        </p:spPr>
      </p:pic>
    </p:spTree>
    <p:extLst>
      <p:ext uri="{BB962C8B-B14F-4D97-AF65-F5344CB8AC3E}">
        <p14:creationId xmlns:p14="http://schemas.microsoft.com/office/powerpoint/2010/main" val="2845349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OC">
  <p:cSld name="TOC">
    <p:bg>
      <p:bgPr>
        <a:solidFill>
          <a:schemeClr val="lt1"/>
        </a:solidFill>
        <a:effectLst/>
      </p:bgPr>
    </p:bg>
    <p:spTree>
      <p:nvGrpSpPr>
        <p:cNvPr id="1" name="Shape 98"/>
        <p:cNvGrpSpPr/>
        <p:nvPr/>
      </p:nvGrpSpPr>
      <p:grpSpPr>
        <a:xfrm>
          <a:off x="0" y="0"/>
          <a:ext cx="0" cy="0"/>
          <a:chOff x="0" y="0"/>
          <a:chExt cx="0" cy="0"/>
        </a:xfrm>
      </p:grpSpPr>
      <p:sp>
        <p:nvSpPr>
          <p:cNvPr id="99" name="Google Shape;99;g1494116ec10_1_213"/>
          <p:cNvSpPr txBox="1">
            <a:spLocks noGrp="1"/>
          </p:cNvSpPr>
          <p:nvPr>
            <p:ph type="body" idx="1"/>
          </p:nvPr>
        </p:nvSpPr>
        <p:spPr>
          <a:xfrm>
            <a:off x="435124" y="1371600"/>
            <a:ext cx="11337900" cy="2953500"/>
          </a:xfrm>
          <a:prstGeom prst="rect">
            <a:avLst/>
          </a:prstGeom>
          <a:noFill/>
          <a:ln>
            <a:noFill/>
          </a:ln>
        </p:spPr>
        <p:txBody>
          <a:bodyPr spcFirstLastPara="1" wrap="square" lIns="0" tIns="0" rIns="0" bIns="0" anchor="t" anchorCtr="0">
            <a:noAutofit/>
          </a:bodyPr>
          <a:lstStyle>
            <a:lvl1pPr marL="457200" marR="0" lvl="0" indent="-311150" algn="l">
              <a:lnSpc>
                <a:spcPct val="100000"/>
              </a:lnSpc>
              <a:spcBef>
                <a:spcPts val="0"/>
              </a:spcBef>
              <a:spcAft>
                <a:spcPts val="0"/>
              </a:spcAft>
              <a:buClr>
                <a:srgbClr val="000000"/>
              </a:buClr>
              <a:buSzPts val="1300"/>
              <a:buFont typeface="Arial"/>
              <a:buChar char="●"/>
              <a:defRPr sz="1300" b="0" i="0" u="none" strike="noStrike" cap="none">
                <a:solidFill>
                  <a:srgbClr val="000000"/>
                </a:solidFill>
                <a:latin typeface="Arial"/>
                <a:ea typeface="Arial"/>
                <a:cs typeface="Arial"/>
                <a:sym typeface="Arial"/>
              </a:defRPr>
            </a:lvl1pPr>
            <a:lvl2pPr marL="914400" marR="0" lvl="1" indent="-311150" algn="l">
              <a:lnSpc>
                <a:spcPct val="100000"/>
              </a:lnSpc>
              <a:spcBef>
                <a:spcPts val="1200"/>
              </a:spcBef>
              <a:spcAft>
                <a:spcPts val="0"/>
              </a:spcAft>
              <a:buClr>
                <a:srgbClr val="000000"/>
              </a:buClr>
              <a:buSzPts val="1300"/>
              <a:buFont typeface="Arial"/>
              <a:buChar char="○"/>
              <a:defRPr sz="1300" b="0" i="0" u="none" strike="noStrike" cap="none">
                <a:solidFill>
                  <a:srgbClr val="000000"/>
                </a:solidFill>
                <a:latin typeface="Arial"/>
                <a:ea typeface="Arial"/>
                <a:cs typeface="Arial"/>
                <a:sym typeface="Arial"/>
              </a:defRPr>
            </a:lvl2pPr>
            <a:lvl3pPr marL="1371600" marR="0" lvl="2" indent="-311150" algn="l">
              <a:lnSpc>
                <a:spcPct val="100000"/>
              </a:lnSpc>
              <a:spcBef>
                <a:spcPts val="700"/>
              </a:spcBef>
              <a:spcAft>
                <a:spcPts val="0"/>
              </a:spcAft>
              <a:buClr>
                <a:srgbClr val="000000"/>
              </a:buClr>
              <a:buSzPts val="1300"/>
              <a:buFont typeface="Arial"/>
              <a:buChar char="■"/>
              <a:defRPr sz="1300" b="0" i="0" u="none" strike="noStrike" cap="none">
                <a:solidFill>
                  <a:srgbClr val="000000"/>
                </a:solidFill>
                <a:latin typeface="Arial"/>
                <a:ea typeface="Arial"/>
                <a:cs typeface="Arial"/>
                <a:sym typeface="Arial"/>
              </a:defRPr>
            </a:lvl3pPr>
            <a:lvl4pPr marL="1828800" marR="0" lvl="3" indent="-311150" algn="l">
              <a:lnSpc>
                <a:spcPct val="100000"/>
              </a:lnSpc>
              <a:spcBef>
                <a:spcPts val="700"/>
              </a:spcBef>
              <a:spcAft>
                <a:spcPts val="0"/>
              </a:spcAft>
              <a:buClr>
                <a:srgbClr val="000000"/>
              </a:buClr>
              <a:buSzPts val="1300"/>
              <a:buFont typeface="Arial"/>
              <a:buChar char="●"/>
              <a:defRPr sz="1300" b="0" i="0" u="none" strike="noStrike" cap="none">
                <a:solidFill>
                  <a:srgbClr val="000000"/>
                </a:solidFill>
                <a:latin typeface="Arial"/>
                <a:ea typeface="Arial"/>
                <a:cs typeface="Arial"/>
                <a:sym typeface="Arial"/>
              </a:defRPr>
            </a:lvl4pPr>
            <a:lvl5pPr marL="2286000" marR="0" lvl="4" indent="-311150" algn="l">
              <a:lnSpc>
                <a:spcPct val="100000"/>
              </a:lnSpc>
              <a:spcBef>
                <a:spcPts val="700"/>
              </a:spcBef>
              <a:spcAft>
                <a:spcPts val="0"/>
              </a:spcAft>
              <a:buClr>
                <a:srgbClr val="000000"/>
              </a:buClr>
              <a:buSzPts val="1300"/>
              <a:buFont typeface="Arial"/>
              <a:buChar char="○"/>
              <a:defRPr sz="1300" b="0" i="0" u="none" strike="noStrike" cap="none">
                <a:solidFill>
                  <a:srgbClr val="000000"/>
                </a:solidFill>
                <a:latin typeface="Arial"/>
                <a:ea typeface="Arial"/>
                <a:cs typeface="Arial"/>
                <a:sym typeface="Arial"/>
              </a:defRPr>
            </a:lvl5pPr>
            <a:lvl6pPr marL="2743200" marR="0" lvl="5" indent="-311150" algn="l">
              <a:lnSpc>
                <a:spcPct val="100000"/>
              </a:lnSpc>
              <a:spcBef>
                <a:spcPts val="700"/>
              </a:spcBef>
              <a:spcAft>
                <a:spcPts val="0"/>
              </a:spcAft>
              <a:buClr>
                <a:srgbClr val="000000"/>
              </a:buClr>
              <a:buSzPts val="1300"/>
              <a:buFont typeface="Arial"/>
              <a:buChar char="■"/>
              <a:defRPr sz="1300" b="0" i="0" u="none" strike="noStrike" cap="none">
                <a:solidFill>
                  <a:srgbClr val="000000"/>
                </a:solidFill>
                <a:latin typeface="Arial"/>
                <a:ea typeface="Arial"/>
                <a:cs typeface="Arial"/>
                <a:sym typeface="Arial"/>
              </a:defRPr>
            </a:lvl6pPr>
            <a:lvl7pPr marL="3200400" marR="0" lvl="6" indent="-311150" algn="l">
              <a:lnSpc>
                <a:spcPct val="100000"/>
              </a:lnSpc>
              <a:spcBef>
                <a:spcPts val="700"/>
              </a:spcBef>
              <a:spcAft>
                <a:spcPts val="0"/>
              </a:spcAft>
              <a:buClr>
                <a:srgbClr val="000000"/>
              </a:buClr>
              <a:buSzPts val="1300"/>
              <a:buFont typeface="Arial"/>
              <a:buChar char="●"/>
              <a:defRPr sz="1300" b="0" i="0" u="none" strike="noStrike" cap="none">
                <a:solidFill>
                  <a:srgbClr val="000000"/>
                </a:solidFill>
                <a:latin typeface="Arial"/>
                <a:ea typeface="Arial"/>
                <a:cs typeface="Arial"/>
                <a:sym typeface="Arial"/>
              </a:defRPr>
            </a:lvl7pPr>
            <a:lvl8pPr marL="3657600" marR="0" lvl="7" indent="-311150" algn="l">
              <a:lnSpc>
                <a:spcPct val="100000"/>
              </a:lnSpc>
              <a:spcBef>
                <a:spcPts val="700"/>
              </a:spcBef>
              <a:spcAft>
                <a:spcPts val="0"/>
              </a:spcAft>
              <a:buClr>
                <a:srgbClr val="000000"/>
              </a:buClr>
              <a:buSzPts val="1300"/>
              <a:buFont typeface="Arial"/>
              <a:buChar char="○"/>
              <a:defRPr sz="1300" b="0" i="0" u="none" strike="noStrike" cap="none">
                <a:solidFill>
                  <a:srgbClr val="000000"/>
                </a:solidFill>
                <a:latin typeface="Arial"/>
                <a:ea typeface="Arial"/>
                <a:cs typeface="Arial"/>
                <a:sym typeface="Arial"/>
              </a:defRPr>
            </a:lvl8pPr>
            <a:lvl9pPr marL="4114800" marR="0" lvl="8" indent="-311150" algn="l">
              <a:lnSpc>
                <a:spcPct val="100000"/>
              </a:lnSpc>
              <a:spcBef>
                <a:spcPts val="700"/>
              </a:spcBef>
              <a:spcAft>
                <a:spcPts val="700"/>
              </a:spcAft>
              <a:buClr>
                <a:srgbClr val="000000"/>
              </a:buClr>
              <a:buSzPts val="1300"/>
              <a:buFont typeface="Arial"/>
              <a:buChar char="■"/>
              <a:defRPr sz="1300" b="0" i="0" u="none" strike="noStrike" cap="none">
                <a:solidFill>
                  <a:srgbClr val="000000"/>
                </a:solidFill>
                <a:latin typeface="Arial"/>
                <a:ea typeface="Arial"/>
                <a:cs typeface="Arial"/>
                <a:sym typeface="Arial"/>
              </a:defRPr>
            </a:lvl9pPr>
          </a:lstStyle>
          <a:p>
            <a:endParaRPr/>
          </a:p>
        </p:txBody>
      </p:sp>
      <p:sp>
        <p:nvSpPr>
          <p:cNvPr id="100" name="Google Shape;100;g1494116ec10_1_213"/>
          <p:cNvSpPr txBox="1">
            <a:spLocks noGrp="1"/>
          </p:cNvSpPr>
          <p:nvPr>
            <p:ph type="title"/>
          </p:nvPr>
        </p:nvSpPr>
        <p:spPr>
          <a:xfrm>
            <a:off x="443167" y="768733"/>
            <a:ext cx="11337900" cy="297900"/>
          </a:xfrm>
          <a:prstGeom prst="rect">
            <a:avLst/>
          </a:prstGeom>
          <a:noFill/>
          <a:ln>
            <a:noFill/>
          </a:ln>
        </p:spPr>
        <p:txBody>
          <a:bodyPr spcFirstLastPara="1" wrap="square" lIns="0" tIns="0" rIns="0" bIns="0" anchor="t" anchorCtr="0">
            <a:noAutofit/>
          </a:bodyPr>
          <a:lstStyle>
            <a:lvl1pPr lvl="0" algn="l">
              <a:lnSpc>
                <a:spcPct val="85000"/>
              </a:lnSpc>
              <a:spcBef>
                <a:spcPts val="0"/>
              </a:spcBef>
              <a:spcAft>
                <a:spcPts val="0"/>
              </a:spcAft>
              <a:buClr>
                <a:srgbClr val="000000"/>
              </a:buClr>
              <a:buSzPts val="2700"/>
              <a:buNone/>
              <a:defRPr sz="2700">
                <a:solidFill>
                  <a:srgbClr val="000000"/>
                </a:solidFill>
              </a:defRPr>
            </a:lvl1pPr>
            <a:lvl2pPr lvl="1" algn="l">
              <a:lnSpc>
                <a:spcPct val="100000"/>
              </a:lnSpc>
              <a:spcBef>
                <a:spcPts val="0"/>
              </a:spcBef>
              <a:spcAft>
                <a:spcPts val="0"/>
              </a:spcAft>
              <a:buSzPts val="2700"/>
              <a:buFont typeface="Georgia"/>
              <a:buNone/>
              <a:defRPr sz="2700">
                <a:latin typeface="Georgia"/>
                <a:ea typeface="Georgia"/>
                <a:cs typeface="Georgia"/>
                <a:sym typeface="Georgia"/>
              </a:defRPr>
            </a:lvl2pPr>
            <a:lvl3pPr lvl="2" algn="l">
              <a:lnSpc>
                <a:spcPct val="100000"/>
              </a:lnSpc>
              <a:spcBef>
                <a:spcPts val="0"/>
              </a:spcBef>
              <a:spcAft>
                <a:spcPts val="0"/>
              </a:spcAft>
              <a:buSzPts val="2700"/>
              <a:buFont typeface="Georgia"/>
              <a:buNone/>
              <a:defRPr sz="2700">
                <a:latin typeface="Georgia"/>
                <a:ea typeface="Georgia"/>
                <a:cs typeface="Georgia"/>
                <a:sym typeface="Georgia"/>
              </a:defRPr>
            </a:lvl3pPr>
            <a:lvl4pPr lvl="3" algn="l">
              <a:lnSpc>
                <a:spcPct val="100000"/>
              </a:lnSpc>
              <a:spcBef>
                <a:spcPts val="0"/>
              </a:spcBef>
              <a:spcAft>
                <a:spcPts val="0"/>
              </a:spcAft>
              <a:buSzPts val="2700"/>
              <a:buFont typeface="Georgia"/>
              <a:buNone/>
              <a:defRPr sz="2700">
                <a:latin typeface="Georgia"/>
                <a:ea typeface="Georgia"/>
                <a:cs typeface="Georgia"/>
                <a:sym typeface="Georgia"/>
              </a:defRPr>
            </a:lvl4pPr>
            <a:lvl5pPr lvl="4" algn="l">
              <a:lnSpc>
                <a:spcPct val="100000"/>
              </a:lnSpc>
              <a:spcBef>
                <a:spcPts val="0"/>
              </a:spcBef>
              <a:spcAft>
                <a:spcPts val="0"/>
              </a:spcAft>
              <a:buSzPts val="2700"/>
              <a:buFont typeface="Georgia"/>
              <a:buNone/>
              <a:defRPr sz="2700">
                <a:latin typeface="Georgia"/>
                <a:ea typeface="Georgia"/>
                <a:cs typeface="Georgia"/>
                <a:sym typeface="Georgia"/>
              </a:defRPr>
            </a:lvl5pPr>
            <a:lvl6pPr lvl="5" algn="l">
              <a:lnSpc>
                <a:spcPct val="100000"/>
              </a:lnSpc>
              <a:spcBef>
                <a:spcPts val="0"/>
              </a:spcBef>
              <a:spcAft>
                <a:spcPts val="0"/>
              </a:spcAft>
              <a:buSzPts val="2700"/>
              <a:buFont typeface="Georgia"/>
              <a:buNone/>
              <a:defRPr sz="2700">
                <a:latin typeface="Georgia"/>
                <a:ea typeface="Georgia"/>
                <a:cs typeface="Georgia"/>
                <a:sym typeface="Georgia"/>
              </a:defRPr>
            </a:lvl6pPr>
            <a:lvl7pPr lvl="6" algn="l">
              <a:lnSpc>
                <a:spcPct val="100000"/>
              </a:lnSpc>
              <a:spcBef>
                <a:spcPts val="0"/>
              </a:spcBef>
              <a:spcAft>
                <a:spcPts val="0"/>
              </a:spcAft>
              <a:buSzPts val="2700"/>
              <a:buFont typeface="Georgia"/>
              <a:buNone/>
              <a:defRPr sz="2700">
                <a:latin typeface="Georgia"/>
                <a:ea typeface="Georgia"/>
                <a:cs typeface="Georgia"/>
                <a:sym typeface="Georgia"/>
              </a:defRPr>
            </a:lvl7pPr>
            <a:lvl8pPr lvl="7" algn="l">
              <a:lnSpc>
                <a:spcPct val="100000"/>
              </a:lnSpc>
              <a:spcBef>
                <a:spcPts val="0"/>
              </a:spcBef>
              <a:spcAft>
                <a:spcPts val="0"/>
              </a:spcAft>
              <a:buSzPts val="2700"/>
              <a:buFont typeface="Georgia"/>
              <a:buNone/>
              <a:defRPr sz="2700">
                <a:latin typeface="Georgia"/>
                <a:ea typeface="Georgia"/>
                <a:cs typeface="Georgia"/>
                <a:sym typeface="Georgia"/>
              </a:defRPr>
            </a:lvl8pPr>
            <a:lvl9pPr lvl="8" algn="l">
              <a:lnSpc>
                <a:spcPct val="100000"/>
              </a:lnSpc>
              <a:spcBef>
                <a:spcPts val="0"/>
              </a:spcBef>
              <a:spcAft>
                <a:spcPts val="0"/>
              </a:spcAft>
              <a:buSzPts val="2700"/>
              <a:buFont typeface="Georgia"/>
              <a:buNone/>
              <a:defRPr sz="2700">
                <a:latin typeface="Georgia"/>
                <a:ea typeface="Georgia"/>
                <a:cs typeface="Georgia"/>
                <a:sym typeface="Georgia"/>
              </a:defRPr>
            </a:lvl9pPr>
          </a:lstStyle>
          <a:p>
            <a:endParaRPr/>
          </a:p>
        </p:txBody>
      </p:sp>
      <p:sp>
        <p:nvSpPr>
          <p:cNvPr id="101" name="Google Shape;101;g1494116ec10_1_213"/>
          <p:cNvSpPr/>
          <p:nvPr/>
        </p:nvSpPr>
        <p:spPr>
          <a:xfrm>
            <a:off x="128" y="-2533"/>
            <a:ext cx="12192000" cy="105300"/>
          </a:xfrm>
          <a:prstGeom prst="rect">
            <a:avLst/>
          </a:prstGeom>
          <a:solidFill>
            <a:srgbClr val="EFEFEF"/>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dirty="0">
              <a:solidFill>
                <a:srgbClr val="000000"/>
              </a:solidFill>
              <a:latin typeface="Arial"/>
              <a:ea typeface="Arial"/>
              <a:cs typeface="Arial"/>
              <a:sym typeface="Arial"/>
            </a:endParaRPr>
          </a:p>
        </p:txBody>
      </p:sp>
      <p:sp>
        <p:nvSpPr>
          <p:cNvPr id="102" name="Google Shape;102;g1494116ec10_1_213"/>
          <p:cNvSpPr txBox="1">
            <a:spLocks noGrp="1"/>
          </p:cNvSpPr>
          <p:nvPr>
            <p:ph type="sldNum" idx="12"/>
          </p:nvPr>
        </p:nvSpPr>
        <p:spPr>
          <a:xfrm>
            <a:off x="11409045" y="6333134"/>
            <a:ext cx="731700" cy="5250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1200"/>
              <a:buFont typeface="Arial"/>
              <a:buNone/>
              <a:defRPr sz="1300" b="0" i="0" u="none" strike="noStrike" cap="none">
                <a:solidFill>
                  <a:srgbClr val="000000"/>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300" b="0" i="0" u="none" strike="noStrike" cap="none">
                <a:solidFill>
                  <a:srgbClr val="000000"/>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300" b="0" i="0" u="none" strike="noStrike" cap="none">
                <a:solidFill>
                  <a:srgbClr val="000000"/>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300" b="0" i="0" u="none" strike="noStrike" cap="none">
                <a:solidFill>
                  <a:srgbClr val="000000"/>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300" b="0" i="0" u="none" strike="noStrike" cap="none">
                <a:solidFill>
                  <a:srgbClr val="000000"/>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300" b="0" i="0" u="none" strike="noStrike" cap="none">
                <a:solidFill>
                  <a:srgbClr val="000000"/>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300" b="0" i="0" u="none" strike="noStrike" cap="none">
                <a:solidFill>
                  <a:srgbClr val="000000"/>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300" b="0" i="0" u="none" strike="noStrike" cap="none">
                <a:solidFill>
                  <a:srgbClr val="000000"/>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3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3099221200"/>
      </p:ext>
    </p:extLst>
  </p:cSld>
  <p:clrMapOvr>
    <a:masterClrMapping/>
  </p:clrMapOvr>
  <p:extLst>
    <p:ext uri="{DCECCB84-F9BA-43D5-87BE-67443E8EF086}">
      <p15:sldGuideLst xmlns:p15="http://schemas.microsoft.com/office/powerpoint/2012/main">
        <p15:guide id="1" orient="horz" pos="484">
          <p15:clr>
            <a:srgbClr val="FA7B17"/>
          </p15:clr>
        </p15:guide>
        <p15:guide id="2" orient="horz" pos="864">
          <p15:clr>
            <a:srgbClr val="FA7B17"/>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Bullets Layout">
  <p:cSld name="Title and Bullets Layout">
    <p:spTree>
      <p:nvGrpSpPr>
        <p:cNvPr id="1" name="Shape 103"/>
        <p:cNvGrpSpPr/>
        <p:nvPr/>
      </p:nvGrpSpPr>
      <p:grpSpPr>
        <a:xfrm>
          <a:off x="0" y="0"/>
          <a:ext cx="0" cy="0"/>
          <a:chOff x="0" y="0"/>
          <a:chExt cx="0" cy="0"/>
        </a:xfrm>
      </p:grpSpPr>
      <p:sp>
        <p:nvSpPr>
          <p:cNvPr id="104" name="Google Shape;104;g1aee2a18567_0_177"/>
          <p:cNvSpPr txBox="1">
            <a:spLocks noGrp="1"/>
          </p:cNvSpPr>
          <p:nvPr>
            <p:ph type="title"/>
          </p:nvPr>
        </p:nvSpPr>
        <p:spPr>
          <a:xfrm>
            <a:off x="848989" y="826933"/>
            <a:ext cx="10177500" cy="788100"/>
          </a:xfrm>
          <a:prstGeom prst="rect">
            <a:avLst/>
          </a:prstGeom>
          <a:noFill/>
          <a:ln>
            <a:noFill/>
          </a:ln>
        </p:spPr>
        <p:txBody>
          <a:bodyPr spcFirstLastPara="1" wrap="square" lIns="121900" tIns="60925" rIns="121900" bIns="60925" anchor="t" anchorCtr="0">
            <a:normAutofit/>
          </a:bodyPr>
          <a:lstStyle>
            <a:lvl1pPr marR="0" lvl="0" algn="l">
              <a:lnSpc>
                <a:spcPct val="90000"/>
              </a:lnSpc>
              <a:spcBef>
                <a:spcPts val="0"/>
              </a:spcBef>
              <a:spcAft>
                <a:spcPts val="0"/>
              </a:spcAft>
              <a:buClr>
                <a:srgbClr val="003B5C"/>
              </a:buClr>
              <a:buSzPts val="4800"/>
              <a:buFont typeface="Verdana"/>
              <a:buNone/>
              <a:defRPr sz="4800" b="1" i="0" u="none" strike="noStrike" cap="none">
                <a:solidFill>
                  <a:srgbClr val="003B5C"/>
                </a:solidFill>
                <a:latin typeface="Verdana"/>
                <a:ea typeface="Verdana"/>
                <a:cs typeface="Verdana"/>
                <a:sym typeface="Verdana"/>
              </a:defRPr>
            </a:lvl1pPr>
            <a:lvl2pPr lvl="1" algn="l">
              <a:lnSpc>
                <a:spcPct val="100000"/>
              </a:lnSpc>
              <a:spcBef>
                <a:spcPts val="0"/>
              </a:spcBef>
              <a:spcAft>
                <a:spcPts val="0"/>
              </a:spcAft>
              <a:buSzPts val="1400"/>
              <a:buNone/>
              <a:defRPr sz="2400"/>
            </a:lvl2pPr>
            <a:lvl3pPr lvl="2" algn="l">
              <a:lnSpc>
                <a:spcPct val="100000"/>
              </a:lnSpc>
              <a:spcBef>
                <a:spcPts val="0"/>
              </a:spcBef>
              <a:spcAft>
                <a:spcPts val="0"/>
              </a:spcAft>
              <a:buSzPts val="1400"/>
              <a:buNone/>
              <a:defRPr sz="2400"/>
            </a:lvl3pPr>
            <a:lvl4pPr lvl="3" algn="l">
              <a:lnSpc>
                <a:spcPct val="100000"/>
              </a:lnSpc>
              <a:spcBef>
                <a:spcPts val="0"/>
              </a:spcBef>
              <a:spcAft>
                <a:spcPts val="0"/>
              </a:spcAft>
              <a:buSzPts val="1400"/>
              <a:buNone/>
              <a:defRPr sz="2400"/>
            </a:lvl4pPr>
            <a:lvl5pPr lvl="4" algn="l">
              <a:lnSpc>
                <a:spcPct val="100000"/>
              </a:lnSpc>
              <a:spcBef>
                <a:spcPts val="0"/>
              </a:spcBef>
              <a:spcAft>
                <a:spcPts val="0"/>
              </a:spcAft>
              <a:buSzPts val="1400"/>
              <a:buNone/>
              <a:defRPr sz="2400"/>
            </a:lvl5pPr>
            <a:lvl6pPr lvl="5" algn="l">
              <a:lnSpc>
                <a:spcPct val="100000"/>
              </a:lnSpc>
              <a:spcBef>
                <a:spcPts val="0"/>
              </a:spcBef>
              <a:spcAft>
                <a:spcPts val="0"/>
              </a:spcAft>
              <a:buSzPts val="1400"/>
              <a:buNone/>
              <a:defRPr sz="2400"/>
            </a:lvl6pPr>
            <a:lvl7pPr lvl="6" algn="l">
              <a:lnSpc>
                <a:spcPct val="100000"/>
              </a:lnSpc>
              <a:spcBef>
                <a:spcPts val="0"/>
              </a:spcBef>
              <a:spcAft>
                <a:spcPts val="0"/>
              </a:spcAft>
              <a:buSzPts val="1400"/>
              <a:buNone/>
              <a:defRPr sz="2400"/>
            </a:lvl7pPr>
            <a:lvl8pPr lvl="7" algn="l">
              <a:lnSpc>
                <a:spcPct val="100000"/>
              </a:lnSpc>
              <a:spcBef>
                <a:spcPts val="0"/>
              </a:spcBef>
              <a:spcAft>
                <a:spcPts val="0"/>
              </a:spcAft>
              <a:buSzPts val="1400"/>
              <a:buNone/>
              <a:defRPr sz="2400"/>
            </a:lvl8pPr>
            <a:lvl9pPr lvl="8" algn="l">
              <a:lnSpc>
                <a:spcPct val="100000"/>
              </a:lnSpc>
              <a:spcBef>
                <a:spcPts val="0"/>
              </a:spcBef>
              <a:spcAft>
                <a:spcPts val="0"/>
              </a:spcAft>
              <a:buSzPts val="1400"/>
              <a:buNone/>
              <a:defRPr sz="2400"/>
            </a:lvl9pPr>
          </a:lstStyle>
          <a:p>
            <a:endParaRPr/>
          </a:p>
        </p:txBody>
      </p:sp>
      <p:sp>
        <p:nvSpPr>
          <p:cNvPr id="105" name="Google Shape;105;g1aee2a18567_0_177"/>
          <p:cNvSpPr/>
          <p:nvPr/>
        </p:nvSpPr>
        <p:spPr>
          <a:xfrm>
            <a:off x="0" y="6313117"/>
            <a:ext cx="12192000" cy="544800"/>
          </a:xfrm>
          <a:prstGeom prst="rect">
            <a:avLst/>
          </a:prstGeom>
          <a:solidFill>
            <a:srgbClr val="003B5C"/>
          </a:solidFill>
          <a:ln>
            <a:noFill/>
          </a:ln>
        </p:spPr>
        <p:txBody>
          <a:bodyPr spcFirstLastPara="1" wrap="square" lIns="121900" tIns="60925" rIns="121900" bIns="609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Calibri"/>
              <a:ea typeface="Calibri"/>
              <a:cs typeface="Calibri"/>
              <a:sym typeface="Calibri"/>
            </a:endParaRPr>
          </a:p>
        </p:txBody>
      </p:sp>
      <p:sp>
        <p:nvSpPr>
          <p:cNvPr id="106" name="Google Shape;106;g1aee2a18567_0_177"/>
          <p:cNvSpPr/>
          <p:nvPr/>
        </p:nvSpPr>
        <p:spPr>
          <a:xfrm>
            <a:off x="0" y="6301514"/>
            <a:ext cx="12192000" cy="45600"/>
          </a:xfrm>
          <a:prstGeom prst="rect">
            <a:avLst/>
          </a:prstGeom>
          <a:solidFill>
            <a:srgbClr val="A4D65E"/>
          </a:solidFill>
          <a:ln>
            <a:noFill/>
          </a:ln>
        </p:spPr>
        <p:txBody>
          <a:bodyPr spcFirstLastPara="1" wrap="square" lIns="121900" tIns="60925" rIns="121900" bIns="609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Calibri"/>
              <a:ea typeface="Calibri"/>
              <a:cs typeface="Calibri"/>
              <a:sym typeface="Calibri"/>
            </a:endParaRPr>
          </a:p>
        </p:txBody>
      </p:sp>
      <p:sp>
        <p:nvSpPr>
          <p:cNvPr id="107" name="Google Shape;107;g1aee2a18567_0_177"/>
          <p:cNvSpPr txBox="1">
            <a:spLocks noGrp="1"/>
          </p:cNvSpPr>
          <p:nvPr>
            <p:ph type="body" idx="1"/>
          </p:nvPr>
        </p:nvSpPr>
        <p:spPr>
          <a:xfrm>
            <a:off x="848784" y="1615017"/>
            <a:ext cx="10176900" cy="3812100"/>
          </a:xfrm>
          <a:prstGeom prst="rect">
            <a:avLst/>
          </a:prstGeom>
          <a:noFill/>
          <a:ln>
            <a:noFill/>
          </a:ln>
        </p:spPr>
        <p:txBody>
          <a:bodyPr spcFirstLastPara="1" wrap="square" lIns="121900" tIns="60925" rIns="121900" bIns="60925" anchor="t" anchorCtr="0">
            <a:normAutofit/>
          </a:bodyPr>
          <a:lstStyle>
            <a:lvl1pPr marL="457200" marR="0" lvl="0" indent="-361950" algn="l">
              <a:lnSpc>
                <a:spcPct val="90000"/>
              </a:lnSpc>
              <a:spcBef>
                <a:spcPts val="1000"/>
              </a:spcBef>
              <a:spcAft>
                <a:spcPts val="0"/>
              </a:spcAft>
              <a:buClr>
                <a:srgbClr val="00314C"/>
              </a:buClr>
              <a:buSzPts val="2100"/>
              <a:buFont typeface="Arial"/>
              <a:buChar char="•"/>
              <a:defRPr sz="2100" b="1" i="0" u="none" strike="noStrike" cap="none">
                <a:solidFill>
                  <a:srgbClr val="00314C"/>
                </a:solidFill>
                <a:latin typeface="Verdana"/>
                <a:ea typeface="Verdana"/>
                <a:cs typeface="Verdana"/>
                <a:sym typeface="Verdana"/>
              </a:defRPr>
            </a:lvl1pPr>
            <a:lvl2pPr marL="914400" marR="0" lvl="1" indent="-361950" algn="l">
              <a:lnSpc>
                <a:spcPct val="90000"/>
              </a:lnSpc>
              <a:spcBef>
                <a:spcPts val="500"/>
              </a:spcBef>
              <a:spcAft>
                <a:spcPts val="0"/>
              </a:spcAft>
              <a:buClr>
                <a:schemeClr val="dk1"/>
              </a:buClr>
              <a:buSzPts val="2100"/>
              <a:buFont typeface="Arial"/>
              <a:buChar char="•"/>
              <a:defRPr sz="2100" b="0" i="0" u="none" strike="noStrike" cap="none">
                <a:solidFill>
                  <a:schemeClr val="dk1"/>
                </a:solidFill>
                <a:latin typeface="Verdana"/>
                <a:ea typeface="Verdana"/>
                <a:cs typeface="Verdana"/>
                <a:sym typeface="Verdana"/>
              </a:defRPr>
            </a:lvl2pPr>
            <a:lvl3pPr marL="1371600" marR="0" lvl="2" indent="-361950" algn="l">
              <a:lnSpc>
                <a:spcPct val="90000"/>
              </a:lnSpc>
              <a:spcBef>
                <a:spcPts val="500"/>
              </a:spcBef>
              <a:spcAft>
                <a:spcPts val="0"/>
              </a:spcAft>
              <a:buClr>
                <a:schemeClr val="dk1"/>
              </a:buClr>
              <a:buSzPts val="2100"/>
              <a:buFont typeface="Arial"/>
              <a:buChar char="•"/>
              <a:defRPr sz="2100" b="0" i="0" u="none" strike="noStrike" cap="none">
                <a:solidFill>
                  <a:schemeClr val="dk1"/>
                </a:solidFill>
                <a:latin typeface="Verdana"/>
                <a:ea typeface="Verdana"/>
                <a:cs typeface="Verdana"/>
                <a:sym typeface="Verdana"/>
              </a:defRPr>
            </a:lvl3pPr>
            <a:lvl4pPr marL="1828800" marR="0" lvl="3" indent="-361950" algn="l">
              <a:lnSpc>
                <a:spcPct val="90000"/>
              </a:lnSpc>
              <a:spcBef>
                <a:spcPts val="500"/>
              </a:spcBef>
              <a:spcAft>
                <a:spcPts val="0"/>
              </a:spcAft>
              <a:buClr>
                <a:schemeClr val="dk1"/>
              </a:buClr>
              <a:buSzPts val="2100"/>
              <a:buFont typeface="Arial"/>
              <a:buChar char="•"/>
              <a:defRPr sz="2100" b="0" i="0" u="none" strike="noStrike" cap="none">
                <a:solidFill>
                  <a:schemeClr val="dk1"/>
                </a:solidFill>
                <a:latin typeface="Verdana"/>
                <a:ea typeface="Verdana"/>
                <a:cs typeface="Verdana"/>
                <a:sym typeface="Verdana"/>
              </a:defRPr>
            </a:lvl4pPr>
            <a:lvl5pPr marL="2286000" marR="0" lvl="4" indent="-361950" algn="l">
              <a:lnSpc>
                <a:spcPct val="90000"/>
              </a:lnSpc>
              <a:spcBef>
                <a:spcPts val="500"/>
              </a:spcBef>
              <a:spcAft>
                <a:spcPts val="0"/>
              </a:spcAft>
              <a:buClr>
                <a:schemeClr val="dk1"/>
              </a:buClr>
              <a:buSzPts val="2100"/>
              <a:buFont typeface="Arial"/>
              <a:buChar char="•"/>
              <a:defRPr sz="2100" b="0" i="0" u="none" strike="noStrike" cap="none">
                <a:solidFill>
                  <a:schemeClr val="dk1"/>
                </a:solidFill>
                <a:latin typeface="Verdana"/>
                <a:ea typeface="Verdana"/>
                <a:cs typeface="Verdana"/>
                <a:sym typeface="Verdana"/>
              </a:defRPr>
            </a:lvl5pPr>
            <a:lvl6pPr marL="2743200" marR="0" lvl="5"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08" name="Google Shape;108;g1aee2a18567_0_177"/>
          <p:cNvSpPr txBox="1">
            <a:spLocks noGrp="1"/>
          </p:cNvSpPr>
          <p:nvPr>
            <p:ph type="sldNum" idx="12"/>
          </p:nvPr>
        </p:nvSpPr>
        <p:spPr>
          <a:xfrm>
            <a:off x="5571478" y="6357468"/>
            <a:ext cx="731700" cy="5247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1200"/>
              <a:buFont typeface="Arial"/>
              <a:buNone/>
              <a:defRPr sz="1100" b="0" i="0" u="none" strike="noStrike" cap="none">
                <a:solidFill>
                  <a:srgbClr val="FFFFFF"/>
                </a:solidFill>
                <a:latin typeface="Helvetica Neue"/>
                <a:ea typeface="Helvetica Neue"/>
                <a:cs typeface="Helvetica Neue"/>
                <a:sym typeface="Helvetica Neue"/>
              </a:defRPr>
            </a:lvl1pPr>
            <a:lvl2pPr marL="0" marR="0" lvl="1" indent="0" algn="r">
              <a:lnSpc>
                <a:spcPct val="100000"/>
              </a:lnSpc>
              <a:spcBef>
                <a:spcPts val="0"/>
              </a:spcBef>
              <a:spcAft>
                <a:spcPts val="0"/>
              </a:spcAft>
              <a:buClr>
                <a:srgbClr val="000000"/>
              </a:buClr>
              <a:buSzPts val="1200"/>
              <a:buFont typeface="Arial"/>
              <a:buNone/>
              <a:defRPr sz="1100" b="0" i="0" u="none" strike="noStrike" cap="none">
                <a:solidFill>
                  <a:srgbClr val="FFFFFF"/>
                </a:solidFill>
                <a:latin typeface="Helvetica Neue"/>
                <a:ea typeface="Helvetica Neue"/>
                <a:cs typeface="Helvetica Neue"/>
                <a:sym typeface="Helvetica Neue"/>
              </a:defRPr>
            </a:lvl2pPr>
            <a:lvl3pPr marL="0" marR="0" lvl="2" indent="0" algn="r">
              <a:lnSpc>
                <a:spcPct val="100000"/>
              </a:lnSpc>
              <a:spcBef>
                <a:spcPts val="0"/>
              </a:spcBef>
              <a:spcAft>
                <a:spcPts val="0"/>
              </a:spcAft>
              <a:buClr>
                <a:srgbClr val="000000"/>
              </a:buClr>
              <a:buSzPts val="1200"/>
              <a:buFont typeface="Arial"/>
              <a:buNone/>
              <a:defRPr sz="1100" b="0" i="0" u="none" strike="noStrike" cap="none">
                <a:solidFill>
                  <a:srgbClr val="FFFFFF"/>
                </a:solidFill>
                <a:latin typeface="Helvetica Neue"/>
                <a:ea typeface="Helvetica Neue"/>
                <a:cs typeface="Helvetica Neue"/>
                <a:sym typeface="Helvetica Neue"/>
              </a:defRPr>
            </a:lvl3pPr>
            <a:lvl4pPr marL="0" marR="0" lvl="3" indent="0" algn="r">
              <a:lnSpc>
                <a:spcPct val="100000"/>
              </a:lnSpc>
              <a:spcBef>
                <a:spcPts val="0"/>
              </a:spcBef>
              <a:spcAft>
                <a:spcPts val="0"/>
              </a:spcAft>
              <a:buClr>
                <a:srgbClr val="000000"/>
              </a:buClr>
              <a:buSzPts val="1200"/>
              <a:buFont typeface="Arial"/>
              <a:buNone/>
              <a:defRPr sz="1100" b="0" i="0" u="none" strike="noStrike" cap="none">
                <a:solidFill>
                  <a:srgbClr val="FFFFFF"/>
                </a:solidFill>
                <a:latin typeface="Helvetica Neue"/>
                <a:ea typeface="Helvetica Neue"/>
                <a:cs typeface="Helvetica Neue"/>
                <a:sym typeface="Helvetica Neue"/>
              </a:defRPr>
            </a:lvl4pPr>
            <a:lvl5pPr marL="0" marR="0" lvl="4" indent="0" algn="r">
              <a:lnSpc>
                <a:spcPct val="100000"/>
              </a:lnSpc>
              <a:spcBef>
                <a:spcPts val="0"/>
              </a:spcBef>
              <a:spcAft>
                <a:spcPts val="0"/>
              </a:spcAft>
              <a:buClr>
                <a:srgbClr val="000000"/>
              </a:buClr>
              <a:buSzPts val="1200"/>
              <a:buFont typeface="Arial"/>
              <a:buNone/>
              <a:defRPr sz="1100" b="0" i="0" u="none" strike="noStrike" cap="none">
                <a:solidFill>
                  <a:srgbClr val="FFFFFF"/>
                </a:solidFill>
                <a:latin typeface="Helvetica Neue"/>
                <a:ea typeface="Helvetica Neue"/>
                <a:cs typeface="Helvetica Neue"/>
                <a:sym typeface="Helvetica Neue"/>
              </a:defRPr>
            </a:lvl5pPr>
            <a:lvl6pPr marL="0" marR="0" lvl="5" indent="0" algn="r">
              <a:lnSpc>
                <a:spcPct val="100000"/>
              </a:lnSpc>
              <a:spcBef>
                <a:spcPts val="0"/>
              </a:spcBef>
              <a:spcAft>
                <a:spcPts val="0"/>
              </a:spcAft>
              <a:buClr>
                <a:srgbClr val="000000"/>
              </a:buClr>
              <a:buSzPts val="1200"/>
              <a:buFont typeface="Arial"/>
              <a:buNone/>
              <a:defRPr sz="1100" b="0" i="0" u="none" strike="noStrike" cap="none">
                <a:solidFill>
                  <a:srgbClr val="FFFFFF"/>
                </a:solidFill>
                <a:latin typeface="Helvetica Neue"/>
                <a:ea typeface="Helvetica Neue"/>
                <a:cs typeface="Helvetica Neue"/>
                <a:sym typeface="Helvetica Neue"/>
              </a:defRPr>
            </a:lvl6pPr>
            <a:lvl7pPr marL="0" marR="0" lvl="6" indent="0" algn="r">
              <a:lnSpc>
                <a:spcPct val="100000"/>
              </a:lnSpc>
              <a:spcBef>
                <a:spcPts val="0"/>
              </a:spcBef>
              <a:spcAft>
                <a:spcPts val="0"/>
              </a:spcAft>
              <a:buClr>
                <a:srgbClr val="000000"/>
              </a:buClr>
              <a:buSzPts val="1200"/>
              <a:buFont typeface="Arial"/>
              <a:buNone/>
              <a:defRPr sz="1100" b="0" i="0" u="none" strike="noStrike" cap="none">
                <a:solidFill>
                  <a:srgbClr val="FFFFFF"/>
                </a:solidFill>
                <a:latin typeface="Helvetica Neue"/>
                <a:ea typeface="Helvetica Neue"/>
                <a:cs typeface="Helvetica Neue"/>
                <a:sym typeface="Helvetica Neue"/>
              </a:defRPr>
            </a:lvl7pPr>
            <a:lvl8pPr marL="0" marR="0" lvl="7" indent="0" algn="r">
              <a:lnSpc>
                <a:spcPct val="100000"/>
              </a:lnSpc>
              <a:spcBef>
                <a:spcPts val="0"/>
              </a:spcBef>
              <a:spcAft>
                <a:spcPts val="0"/>
              </a:spcAft>
              <a:buClr>
                <a:srgbClr val="000000"/>
              </a:buClr>
              <a:buSzPts val="1200"/>
              <a:buFont typeface="Arial"/>
              <a:buNone/>
              <a:defRPr sz="1100" b="0" i="0" u="none" strike="noStrike" cap="none">
                <a:solidFill>
                  <a:srgbClr val="FFFFFF"/>
                </a:solidFill>
                <a:latin typeface="Helvetica Neue"/>
                <a:ea typeface="Helvetica Neue"/>
                <a:cs typeface="Helvetica Neue"/>
                <a:sym typeface="Helvetica Neue"/>
              </a:defRPr>
            </a:lvl8pPr>
            <a:lvl9pPr marL="0" marR="0" lvl="8" indent="0" algn="r">
              <a:lnSpc>
                <a:spcPct val="100000"/>
              </a:lnSpc>
              <a:spcBef>
                <a:spcPts val="0"/>
              </a:spcBef>
              <a:spcAft>
                <a:spcPts val="0"/>
              </a:spcAft>
              <a:buClr>
                <a:srgbClr val="000000"/>
              </a:buClr>
              <a:buSzPts val="1200"/>
              <a:buFont typeface="Arial"/>
              <a:buNone/>
              <a:defRPr sz="1100" b="0" i="0" u="none" strike="noStrike" cap="none">
                <a:solidFill>
                  <a:srgbClr val="FFFFFF"/>
                </a:solidFill>
                <a:latin typeface="Helvetica Neue"/>
                <a:ea typeface="Helvetica Neue"/>
                <a:cs typeface="Helvetica Neue"/>
                <a:sym typeface="Helvetica Neue"/>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35693785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footer_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2649CA4-A32B-F941-85F0-0F01C663C8E6}"/>
              </a:ext>
            </a:extLst>
          </p:cNvPr>
          <p:cNvPicPr>
            <a:picLocks noChangeAspect="1"/>
          </p:cNvPicPr>
          <p:nvPr userDrawn="1"/>
        </p:nvPicPr>
        <p:blipFill rotWithShape="1">
          <a:blip r:embed="rId2"/>
          <a:srcRect t="56001" b="-1"/>
          <a:stretch/>
        </p:blipFill>
        <p:spPr>
          <a:xfrm>
            <a:off x="0" y="6075680"/>
            <a:ext cx="12192000" cy="782320"/>
          </a:xfrm>
          <a:prstGeom prst="rect">
            <a:avLst/>
          </a:prstGeom>
        </p:spPr>
      </p:pic>
      <p:pic>
        <p:nvPicPr>
          <p:cNvPr id="4" name="Picture 3">
            <a:extLst>
              <a:ext uri="{FF2B5EF4-FFF2-40B4-BE49-F238E27FC236}">
                <a16:creationId xmlns:a16="http://schemas.microsoft.com/office/drawing/2014/main" id="{C73ACCBD-45C4-AF49-981B-D53921C3EE76}"/>
              </a:ext>
            </a:extLst>
          </p:cNvPr>
          <p:cNvPicPr>
            <a:picLocks noChangeAspect="1"/>
          </p:cNvPicPr>
          <p:nvPr userDrawn="1"/>
        </p:nvPicPr>
        <p:blipFill>
          <a:blip r:embed="rId3"/>
          <a:stretch>
            <a:fillRect/>
          </a:stretch>
        </p:blipFill>
        <p:spPr>
          <a:xfrm>
            <a:off x="9540240" y="6034202"/>
            <a:ext cx="2308783" cy="917346"/>
          </a:xfrm>
          <a:prstGeom prst="rect">
            <a:avLst/>
          </a:prstGeom>
        </p:spPr>
      </p:pic>
    </p:spTree>
    <p:extLst>
      <p:ext uri="{BB962C8B-B14F-4D97-AF65-F5344CB8AC3E}">
        <p14:creationId xmlns:p14="http://schemas.microsoft.com/office/powerpoint/2010/main" val="3260751387"/>
      </p:ext>
    </p:extLst>
  </p:cSld>
  <p:clrMapOvr>
    <a:masterClrMapping/>
  </p:clrMapOvr>
  <p:extLst>
    <p:ext uri="{DCECCB84-F9BA-43D5-87BE-67443E8EF086}">
      <p15:sldGuideLst xmlns:p15="http://schemas.microsoft.com/office/powerpoint/2012/main">
        <p15:guide id="1" orient="horz" pos="98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5F906-2E0D-3745-84A4-92AC1C67C11A}"/>
              </a:ext>
            </a:extLst>
          </p:cNvPr>
          <p:cNvSpPr>
            <a:spLocks noGrp="1"/>
          </p:cNvSpPr>
          <p:nvPr>
            <p:ph type="title"/>
          </p:nvPr>
        </p:nvSpPr>
        <p:spPr>
          <a:xfrm>
            <a:off x="627380" y="365125"/>
            <a:ext cx="10937239" cy="1325563"/>
          </a:xfrm>
        </p:spPr>
        <p:txBody>
          <a:bodyPr/>
          <a:lstStyle>
            <a:lvl1pPr>
              <a:defRPr b="1" i="0">
                <a:solidFill>
                  <a:srgbClr val="804BAB"/>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44CDC083-FBCB-AB4A-8317-851347DB69DB}"/>
              </a:ext>
            </a:extLst>
          </p:cNvPr>
          <p:cNvSpPr>
            <a:spLocks noGrp="1"/>
          </p:cNvSpPr>
          <p:nvPr>
            <p:ph idx="1"/>
          </p:nvPr>
        </p:nvSpPr>
        <p:spPr>
          <a:xfrm>
            <a:off x="627380" y="1825624"/>
            <a:ext cx="10937239" cy="3813175"/>
          </a:xfrm>
        </p:spPr>
        <p:txBody>
          <a:bodyPr/>
          <a:lstStyle>
            <a:lvl1pPr>
              <a:buClr>
                <a:srgbClr val="804BAB"/>
              </a:buClr>
              <a:defRPr>
                <a:latin typeface="Arial" panose="020B0604020202020204" pitchFamily="34" charset="0"/>
                <a:cs typeface="Arial" panose="020B0604020202020204" pitchFamily="34" charset="0"/>
              </a:defRPr>
            </a:lvl1pPr>
            <a:lvl2pPr marL="800100" indent="-342900">
              <a:buClr>
                <a:srgbClr val="804BAB"/>
              </a:buClr>
              <a:buFont typeface="Arial" panose="020B0604020202020204" pitchFamily="34" charset="0"/>
              <a:buChar char="•"/>
              <a:defRPr>
                <a:latin typeface="Arial" panose="020B0604020202020204" pitchFamily="34" charset="0"/>
                <a:cs typeface="Arial" panose="020B0604020202020204" pitchFamily="34" charset="0"/>
              </a:defRPr>
            </a:lvl2pPr>
            <a:lvl3pPr marL="1371600" indent="-457200">
              <a:buClr>
                <a:srgbClr val="804BAB"/>
              </a:buClr>
              <a:buFont typeface="Arial" panose="020B0604020202020204" pitchFamily="34" charset="0"/>
              <a:buChar char="•"/>
              <a:defRPr>
                <a:latin typeface="Arial" panose="020B0604020202020204" pitchFamily="34" charset="0"/>
                <a:cs typeface="Arial" panose="020B0604020202020204" pitchFamily="34" charset="0"/>
              </a:defRPr>
            </a:lvl3pPr>
            <a:lvl4pPr>
              <a:buClr>
                <a:srgbClr val="804BAB"/>
              </a:buClr>
              <a:defRPr>
                <a:latin typeface="Arial" panose="020B0604020202020204" pitchFamily="34" charset="0"/>
                <a:cs typeface="Arial" panose="020B0604020202020204" pitchFamily="34" charset="0"/>
              </a:defRPr>
            </a:lvl4pPr>
            <a:lvl5pPr>
              <a:buClr>
                <a:srgbClr val="804BAB"/>
              </a:buCl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a:extLst>
              <a:ext uri="{FF2B5EF4-FFF2-40B4-BE49-F238E27FC236}">
                <a16:creationId xmlns:a16="http://schemas.microsoft.com/office/drawing/2014/main" id="{FE484014-0E7E-AC43-BD62-9A311803D6D2}"/>
              </a:ext>
            </a:extLst>
          </p:cNvPr>
          <p:cNvPicPr>
            <a:picLocks noChangeAspect="1"/>
          </p:cNvPicPr>
          <p:nvPr userDrawn="1"/>
        </p:nvPicPr>
        <p:blipFill rotWithShape="1">
          <a:blip r:embed="rId2"/>
          <a:srcRect t="56001" b="-1"/>
          <a:stretch/>
        </p:blipFill>
        <p:spPr>
          <a:xfrm>
            <a:off x="0" y="6075680"/>
            <a:ext cx="12192000" cy="782320"/>
          </a:xfrm>
          <a:prstGeom prst="rect">
            <a:avLst/>
          </a:prstGeom>
        </p:spPr>
      </p:pic>
      <p:pic>
        <p:nvPicPr>
          <p:cNvPr id="6" name="Picture 5">
            <a:extLst>
              <a:ext uri="{FF2B5EF4-FFF2-40B4-BE49-F238E27FC236}">
                <a16:creationId xmlns:a16="http://schemas.microsoft.com/office/drawing/2014/main" id="{233DB588-9CEF-7740-BA51-00E5C35271DA}"/>
              </a:ext>
            </a:extLst>
          </p:cNvPr>
          <p:cNvPicPr>
            <a:picLocks noChangeAspect="1"/>
          </p:cNvPicPr>
          <p:nvPr userDrawn="1"/>
        </p:nvPicPr>
        <p:blipFill>
          <a:blip r:embed="rId3"/>
          <a:stretch>
            <a:fillRect/>
          </a:stretch>
        </p:blipFill>
        <p:spPr>
          <a:xfrm>
            <a:off x="9540240" y="6034202"/>
            <a:ext cx="2308783" cy="917346"/>
          </a:xfrm>
          <a:prstGeom prst="rect">
            <a:avLst/>
          </a:prstGeom>
        </p:spPr>
      </p:pic>
      <p:sp>
        <p:nvSpPr>
          <p:cNvPr id="7" name="Date Placeholder 3">
            <a:extLst>
              <a:ext uri="{FF2B5EF4-FFF2-40B4-BE49-F238E27FC236}">
                <a16:creationId xmlns:a16="http://schemas.microsoft.com/office/drawing/2014/main" id="{E1C6D617-43F2-F74F-BA60-FADD85DE27F3}"/>
              </a:ext>
            </a:extLst>
          </p:cNvPr>
          <p:cNvSpPr>
            <a:spLocks noGrp="1"/>
          </p:cNvSpPr>
          <p:nvPr>
            <p:ph type="dt" sz="half" idx="2"/>
          </p:nvPr>
        </p:nvSpPr>
        <p:spPr>
          <a:xfrm>
            <a:off x="1960880" y="6356350"/>
            <a:ext cx="162052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8" name="Footer Placeholder 4">
            <a:extLst>
              <a:ext uri="{FF2B5EF4-FFF2-40B4-BE49-F238E27FC236}">
                <a16:creationId xmlns:a16="http://schemas.microsoft.com/office/drawing/2014/main" id="{98F94B43-6886-614B-8BC3-B50C5FCA0B2B}"/>
              </a:ext>
            </a:extLst>
          </p:cNvPr>
          <p:cNvSpPr>
            <a:spLocks noGrp="1"/>
          </p:cNvSpPr>
          <p:nvPr>
            <p:ph type="ftr" sz="quarter" idx="3"/>
          </p:nvPr>
        </p:nvSpPr>
        <p:spPr>
          <a:xfrm>
            <a:off x="3662680" y="6356350"/>
            <a:ext cx="3550920" cy="365125"/>
          </a:xfrm>
          <a:prstGeom prst="rect">
            <a:avLst/>
          </a:prstGeom>
        </p:spPr>
        <p:txBody>
          <a:bodyPr vert="horz" lIns="91440" tIns="45720" rIns="91440" bIns="45720" rtlCol="0" anchor="ctr"/>
          <a:lstStyle>
            <a:lvl1pPr algn="l">
              <a:defRPr sz="1200">
                <a:solidFill>
                  <a:schemeClr val="bg1"/>
                </a:solidFill>
              </a:defRPr>
            </a:lvl1pPr>
          </a:lstStyle>
          <a:p>
            <a:r>
              <a:rPr lang="en-US" dirty="0"/>
              <a:t>Draft EDR</a:t>
            </a:r>
          </a:p>
        </p:txBody>
      </p:sp>
      <p:sp>
        <p:nvSpPr>
          <p:cNvPr id="10" name="Slide Number Placeholder 5">
            <a:extLst>
              <a:ext uri="{FF2B5EF4-FFF2-40B4-BE49-F238E27FC236}">
                <a16:creationId xmlns:a16="http://schemas.microsoft.com/office/drawing/2014/main" id="{05EF8395-D24B-7E41-9468-CC67B3C9ED22}"/>
              </a:ext>
            </a:extLst>
          </p:cNvPr>
          <p:cNvSpPr>
            <a:spLocks noGrp="1"/>
          </p:cNvSpPr>
          <p:nvPr>
            <p:ph type="sldNum" sz="quarter" idx="4"/>
          </p:nvPr>
        </p:nvSpPr>
        <p:spPr>
          <a:xfrm>
            <a:off x="627380" y="6356350"/>
            <a:ext cx="1252220" cy="365125"/>
          </a:xfrm>
          <a:prstGeom prst="rect">
            <a:avLst/>
          </a:prstGeom>
        </p:spPr>
        <p:txBody>
          <a:bodyPr vert="horz" lIns="91440" tIns="45720" rIns="91440" bIns="45720" rtlCol="0" anchor="ctr"/>
          <a:lstStyle>
            <a:lvl1pPr algn="l">
              <a:defRPr sz="1200">
                <a:solidFill>
                  <a:schemeClr val="bg1"/>
                </a:solidFill>
              </a:defRPr>
            </a:lvl1pPr>
          </a:lstStyle>
          <a:p>
            <a:fld id="{4DD70E08-4A13-E843-887E-D535908DFB6C}" type="slidenum">
              <a:rPr lang="en-US" smtClean="0"/>
              <a:pPr/>
              <a:t>‹#›</a:t>
            </a:fld>
            <a:endParaRPr lang="en-US" dirty="0"/>
          </a:p>
        </p:txBody>
      </p:sp>
    </p:spTree>
    <p:extLst>
      <p:ext uri="{BB962C8B-B14F-4D97-AF65-F5344CB8AC3E}">
        <p14:creationId xmlns:p14="http://schemas.microsoft.com/office/powerpoint/2010/main" val="13262489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5F906-2E0D-3745-84A4-92AC1C67C11A}"/>
              </a:ext>
            </a:extLst>
          </p:cNvPr>
          <p:cNvSpPr>
            <a:spLocks noGrp="1"/>
          </p:cNvSpPr>
          <p:nvPr>
            <p:ph type="title"/>
          </p:nvPr>
        </p:nvSpPr>
        <p:spPr>
          <a:xfrm>
            <a:off x="627380" y="365125"/>
            <a:ext cx="10937239" cy="1325563"/>
          </a:xfrm>
        </p:spPr>
        <p:txBody>
          <a:bodyPr/>
          <a:lstStyle>
            <a:lvl1pPr>
              <a:defRPr b="1" i="0">
                <a:solidFill>
                  <a:srgbClr val="804BAB"/>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44CDC083-FBCB-AB4A-8317-851347DB69DB}"/>
              </a:ext>
            </a:extLst>
          </p:cNvPr>
          <p:cNvSpPr>
            <a:spLocks noGrp="1"/>
          </p:cNvSpPr>
          <p:nvPr>
            <p:ph idx="1"/>
          </p:nvPr>
        </p:nvSpPr>
        <p:spPr>
          <a:xfrm>
            <a:off x="627380" y="1825624"/>
            <a:ext cx="10937239" cy="3813175"/>
          </a:xfrm>
        </p:spPr>
        <p:txBody>
          <a:bodyPr/>
          <a:lstStyle>
            <a:lvl1pPr>
              <a:buClr>
                <a:srgbClr val="804BAB"/>
              </a:buClr>
              <a:defRPr>
                <a:latin typeface="Arial" panose="020B0604020202020204" pitchFamily="34" charset="0"/>
                <a:cs typeface="Arial" panose="020B0604020202020204" pitchFamily="34" charset="0"/>
              </a:defRPr>
            </a:lvl1pPr>
            <a:lvl2pPr marL="800100" indent="-342900">
              <a:buClr>
                <a:srgbClr val="804BAB"/>
              </a:buClr>
              <a:buFont typeface="Arial" panose="020B0604020202020204" pitchFamily="34" charset="0"/>
              <a:buChar char="•"/>
              <a:defRPr>
                <a:latin typeface="Arial" panose="020B0604020202020204" pitchFamily="34" charset="0"/>
                <a:cs typeface="Arial" panose="020B0604020202020204" pitchFamily="34" charset="0"/>
              </a:defRPr>
            </a:lvl2pPr>
            <a:lvl3pPr marL="1371600" indent="-457200">
              <a:buClr>
                <a:srgbClr val="804BAB"/>
              </a:buClr>
              <a:buFont typeface="Arial" panose="020B0604020202020204" pitchFamily="34" charset="0"/>
              <a:buChar char="•"/>
              <a:defRPr>
                <a:latin typeface="Arial" panose="020B0604020202020204" pitchFamily="34" charset="0"/>
                <a:cs typeface="Arial" panose="020B0604020202020204" pitchFamily="34" charset="0"/>
              </a:defRPr>
            </a:lvl3pPr>
            <a:lvl4pPr>
              <a:buClr>
                <a:srgbClr val="804BAB"/>
              </a:buClr>
              <a:defRPr>
                <a:latin typeface="Arial" panose="020B0604020202020204" pitchFamily="34" charset="0"/>
                <a:cs typeface="Arial" panose="020B0604020202020204" pitchFamily="34" charset="0"/>
              </a:defRPr>
            </a:lvl4pPr>
            <a:lvl5pPr>
              <a:buClr>
                <a:srgbClr val="804BAB"/>
              </a:buCl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a:extLst>
              <a:ext uri="{FF2B5EF4-FFF2-40B4-BE49-F238E27FC236}">
                <a16:creationId xmlns:a16="http://schemas.microsoft.com/office/drawing/2014/main" id="{FE484014-0E7E-AC43-BD62-9A311803D6D2}"/>
              </a:ext>
            </a:extLst>
          </p:cNvPr>
          <p:cNvPicPr>
            <a:picLocks noChangeAspect="1"/>
          </p:cNvPicPr>
          <p:nvPr userDrawn="1"/>
        </p:nvPicPr>
        <p:blipFill rotWithShape="1">
          <a:blip r:embed="rId2"/>
          <a:srcRect t="56001" b="-1"/>
          <a:stretch/>
        </p:blipFill>
        <p:spPr>
          <a:xfrm>
            <a:off x="0" y="6075680"/>
            <a:ext cx="12192000" cy="782320"/>
          </a:xfrm>
          <a:prstGeom prst="rect">
            <a:avLst/>
          </a:prstGeom>
        </p:spPr>
      </p:pic>
      <p:pic>
        <p:nvPicPr>
          <p:cNvPr id="6" name="Picture 5">
            <a:extLst>
              <a:ext uri="{FF2B5EF4-FFF2-40B4-BE49-F238E27FC236}">
                <a16:creationId xmlns:a16="http://schemas.microsoft.com/office/drawing/2014/main" id="{233DB588-9CEF-7740-BA51-00E5C35271DA}"/>
              </a:ext>
            </a:extLst>
          </p:cNvPr>
          <p:cNvPicPr>
            <a:picLocks noChangeAspect="1"/>
          </p:cNvPicPr>
          <p:nvPr userDrawn="1"/>
        </p:nvPicPr>
        <p:blipFill>
          <a:blip r:embed="rId3"/>
          <a:stretch>
            <a:fillRect/>
          </a:stretch>
        </p:blipFill>
        <p:spPr>
          <a:xfrm>
            <a:off x="9540240" y="6034202"/>
            <a:ext cx="2308783" cy="917346"/>
          </a:xfrm>
          <a:prstGeom prst="rect">
            <a:avLst/>
          </a:prstGeom>
        </p:spPr>
      </p:pic>
      <p:sp>
        <p:nvSpPr>
          <p:cNvPr id="7" name="Date Placeholder 3">
            <a:extLst>
              <a:ext uri="{FF2B5EF4-FFF2-40B4-BE49-F238E27FC236}">
                <a16:creationId xmlns:a16="http://schemas.microsoft.com/office/drawing/2014/main" id="{E1C6D617-43F2-F74F-BA60-FADD85DE27F3}"/>
              </a:ext>
            </a:extLst>
          </p:cNvPr>
          <p:cNvSpPr>
            <a:spLocks noGrp="1"/>
          </p:cNvSpPr>
          <p:nvPr>
            <p:ph type="dt" sz="half" idx="2"/>
          </p:nvPr>
        </p:nvSpPr>
        <p:spPr>
          <a:xfrm>
            <a:off x="1960880" y="6356350"/>
            <a:ext cx="162052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8" name="Footer Placeholder 4">
            <a:extLst>
              <a:ext uri="{FF2B5EF4-FFF2-40B4-BE49-F238E27FC236}">
                <a16:creationId xmlns:a16="http://schemas.microsoft.com/office/drawing/2014/main" id="{98F94B43-6886-614B-8BC3-B50C5FCA0B2B}"/>
              </a:ext>
            </a:extLst>
          </p:cNvPr>
          <p:cNvSpPr>
            <a:spLocks noGrp="1"/>
          </p:cNvSpPr>
          <p:nvPr>
            <p:ph type="ftr" sz="quarter" idx="3"/>
          </p:nvPr>
        </p:nvSpPr>
        <p:spPr>
          <a:xfrm>
            <a:off x="3662680" y="6356350"/>
            <a:ext cx="3550920" cy="365125"/>
          </a:xfrm>
          <a:prstGeom prst="rect">
            <a:avLst/>
          </a:prstGeom>
        </p:spPr>
        <p:txBody>
          <a:bodyPr vert="horz" lIns="91440" tIns="45720" rIns="91440" bIns="45720" rtlCol="0" anchor="ctr"/>
          <a:lstStyle>
            <a:lvl1pPr algn="l">
              <a:defRPr sz="1200">
                <a:solidFill>
                  <a:schemeClr val="bg1"/>
                </a:solidFill>
              </a:defRPr>
            </a:lvl1pPr>
          </a:lstStyle>
          <a:p>
            <a:r>
              <a:rPr lang="en-US" dirty="0"/>
              <a:t>Draft EDR</a:t>
            </a:r>
          </a:p>
        </p:txBody>
      </p:sp>
      <p:sp>
        <p:nvSpPr>
          <p:cNvPr id="10" name="Slide Number Placeholder 5">
            <a:extLst>
              <a:ext uri="{FF2B5EF4-FFF2-40B4-BE49-F238E27FC236}">
                <a16:creationId xmlns:a16="http://schemas.microsoft.com/office/drawing/2014/main" id="{05EF8395-D24B-7E41-9468-CC67B3C9ED22}"/>
              </a:ext>
            </a:extLst>
          </p:cNvPr>
          <p:cNvSpPr>
            <a:spLocks noGrp="1"/>
          </p:cNvSpPr>
          <p:nvPr>
            <p:ph type="sldNum" sz="quarter" idx="4"/>
          </p:nvPr>
        </p:nvSpPr>
        <p:spPr>
          <a:xfrm>
            <a:off x="627380" y="6356350"/>
            <a:ext cx="1252220" cy="365125"/>
          </a:xfrm>
          <a:prstGeom prst="rect">
            <a:avLst/>
          </a:prstGeom>
        </p:spPr>
        <p:txBody>
          <a:bodyPr vert="horz" lIns="91440" tIns="45720" rIns="91440" bIns="45720" rtlCol="0" anchor="ctr"/>
          <a:lstStyle>
            <a:lvl1pPr algn="l">
              <a:defRPr sz="1200">
                <a:solidFill>
                  <a:schemeClr val="bg1"/>
                </a:solidFill>
              </a:defRPr>
            </a:lvl1pPr>
          </a:lstStyle>
          <a:p>
            <a:fld id="{4DD70E08-4A13-E843-887E-D535908DFB6C}" type="slidenum">
              <a:rPr lang="en-US" smtClean="0"/>
              <a:pPr/>
              <a:t>‹#›</a:t>
            </a:fld>
            <a:endParaRPr lang="en-US" dirty="0"/>
          </a:p>
        </p:txBody>
      </p:sp>
    </p:spTree>
    <p:extLst>
      <p:ext uri="{BB962C8B-B14F-4D97-AF65-F5344CB8AC3E}">
        <p14:creationId xmlns:p14="http://schemas.microsoft.com/office/powerpoint/2010/main" val="1698940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8110B-8C3A-9840-85A5-7F99F62CBE9A}"/>
              </a:ext>
            </a:extLst>
          </p:cNvPr>
          <p:cNvSpPr>
            <a:spLocks noGrp="1"/>
          </p:cNvSpPr>
          <p:nvPr>
            <p:ph type="title"/>
          </p:nvPr>
        </p:nvSpPr>
        <p:spPr>
          <a:xfrm>
            <a:off x="831850" y="1124947"/>
            <a:ext cx="10515600" cy="2852737"/>
          </a:xfrm>
        </p:spPr>
        <p:txBody>
          <a:bodyPr anchor="b"/>
          <a:lstStyle>
            <a:lvl1pPr>
              <a:defRPr sz="6000" b="1" i="0">
                <a:solidFill>
                  <a:srgbClr val="804BAB"/>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a:extLst>
              <a:ext uri="{FF2B5EF4-FFF2-40B4-BE49-F238E27FC236}">
                <a16:creationId xmlns:a16="http://schemas.microsoft.com/office/drawing/2014/main" id="{9E06EC90-C9A9-4948-98B5-78E1C7CF593A}"/>
              </a:ext>
            </a:extLst>
          </p:cNvPr>
          <p:cNvSpPr>
            <a:spLocks noGrp="1"/>
          </p:cNvSpPr>
          <p:nvPr>
            <p:ph type="body" idx="1"/>
          </p:nvPr>
        </p:nvSpPr>
        <p:spPr>
          <a:xfrm>
            <a:off x="831850" y="4004672"/>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7" name="Picture 6">
            <a:extLst>
              <a:ext uri="{FF2B5EF4-FFF2-40B4-BE49-F238E27FC236}">
                <a16:creationId xmlns:a16="http://schemas.microsoft.com/office/drawing/2014/main" id="{36CE7F79-ECE6-2641-A3BA-25E989CC29F0}"/>
              </a:ext>
            </a:extLst>
          </p:cNvPr>
          <p:cNvPicPr>
            <a:picLocks noChangeAspect="1"/>
          </p:cNvPicPr>
          <p:nvPr userDrawn="1"/>
        </p:nvPicPr>
        <p:blipFill rotWithShape="1">
          <a:blip r:embed="rId2"/>
          <a:srcRect t="56001" b="-1"/>
          <a:stretch/>
        </p:blipFill>
        <p:spPr>
          <a:xfrm>
            <a:off x="0" y="6075680"/>
            <a:ext cx="12192000" cy="782320"/>
          </a:xfrm>
          <a:prstGeom prst="rect">
            <a:avLst/>
          </a:prstGeom>
        </p:spPr>
      </p:pic>
      <p:pic>
        <p:nvPicPr>
          <p:cNvPr id="8" name="Picture 7">
            <a:extLst>
              <a:ext uri="{FF2B5EF4-FFF2-40B4-BE49-F238E27FC236}">
                <a16:creationId xmlns:a16="http://schemas.microsoft.com/office/drawing/2014/main" id="{C7AB8DDE-5239-4E4E-903C-6B8E3F062C5E}"/>
              </a:ext>
            </a:extLst>
          </p:cNvPr>
          <p:cNvPicPr>
            <a:picLocks noChangeAspect="1"/>
          </p:cNvPicPr>
          <p:nvPr userDrawn="1"/>
        </p:nvPicPr>
        <p:blipFill>
          <a:blip r:embed="rId3"/>
          <a:stretch>
            <a:fillRect/>
          </a:stretch>
        </p:blipFill>
        <p:spPr>
          <a:xfrm>
            <a:off x="9540240" y="6034202"/>
            <a:ext cx="2308783" cy="917346"/>
          </a:xfrm>
          <a:prstGeom prst="rect">
            <a:avLst/>
          </a:prstGeom>
        </p:spPr>
      </p:pic>
      <p:sp>
        <p:nvSpPr>
          <p:cNvPr id="9" name="Date Placeholder 3">
            <a:extLst>
              <a:ext uri="{FF2B5EF4-FFF2-40B4-BE49-F238E27FC236}">
                <a16:creationId xmlns:a16="http://schemas.microsoft.com/office/drawing/2014/main" id="{18A33B5C-CE72-3542-BCE3-455F85E8E2ED}"/>
              </a:ext>
            </a:extLst>
          </p:cNvPr>
          <p:cNvSpPr>
            <a:spLocks noGrp="1"/>
          </p:cNvSpPr>
          <p:nvPr>
            <p:ph type="dt" sz="half" idx="2"/>
          </p:nvPr>
        </p:nvSpPr>
        <p:spPr>
          <a:xfrm>
            <a:off x="1960880" y="6356350"/>
            <a:ext cx="162052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10" name="Footer Placeholder 4">
            <a:extLst>
              <a:ext uri="{FF2B5EF4-FFF2-40B4-BE49-F238E27FC236}">
                <a16:creationId xmlns:a16="http://schemas.microsoft.com/office/drawing/2014/main" id="{E6800FEB-0694-CD41-BE8F-C7FCFAC9A4BB}"/>
              </a:ext>
            </a:extLst>
          </p:cNvPr>
          <p:cNvSpPr>
            <a:spLocks noGrp="1"/>
          </p:cNvSpPr>
          <p:nvPr>
            <p:ph type="ftr" sz="quarter" idx="3"/>
          </p:nvPr>
        </p:nvSpPr>
        <p:spPr>
          <a:xfrm>
            <a:off x="3662680" y="6356350"/>
            <a:ext cx="3550920" cy="365125"/>
          </a:xfrm>
          <a:prstGeom prst="rect">
            <a:avLst/>
          </a:prstGeom>
        </p:spPr>
        <p:txBody>
          <a:bodyPr vert="horz" lIns="91440" tIns="45720" rIns="91440" bIns="45720" rtlCol="0" anchor="ctr"/>
          <a:lstStyle>
            <a:lvl1pPr algn="l">
              <a:defRPr sz="1200">
                <a:solidFill>
                  <a:schemeClr val="bg1"/>
                </a:solidFill>
              </a:defRPr>
            </a:lvl1pPr>
          </a:lstStyle>
          <a:p>
            <a:r>
              <a:rPr lang="en-US" dirty="0"/>
              <a:t>Draft EDR</a:t>
            </a:r>
          </a:p>
        </p:txBody>
      </p:sp>
      <p:sp>
        <p:nvSpPr>
          <p:cNvPr id="11" name="Slide Number Placeholder 5">
            <a:extLst>
              <a:ext uri="{FF2B5EF4-FFF2-40B4-BE49-F238E27FC236}">
                <a16:creationId xmlns:a16="http://schemas.microsoft.com/office/drawing/2014/main" id="{FD8D94CA-BB2F-C54C-AC45-D1E0064C037D}"/>
              </a:ext>
            </a:extLst>
          </p:cNvPr>
          <p:cNvSpPr>
            <a:spLocks noGrp="1"/>
          </p:cNvSpPr>
          <p:nvPr>
            <p:ph type="sldNum" sz="quarter" idx="4"/>
          </p:nvPr>
        </p:nvSpPr>
        <p:spPr>
          <a:xfrm>
            <a:off x="627380" y="6356350"/>
            <a:ext cx="1252220" cy="365125"/>
          </a:xfrm>
          <a:prstGeom prst="rect">
            <a:avLst/>
          </a:prstGeom>
        </p:spPr>
        <p:txBody>
          <a:bodyPr vert="horz" lIns="91440" tIns="45720" rIns="91440" bIns="45720" rtlCol="0" anchor="ctr"/>
          <a:lstStyle>
            <a:lvl1pPr algn="l">
              <a:defRPr sz="1200">
                <a:solidFill>
                  <a:schemeClr val="bg1"/>
                </a:solidFill>
              </a:defRPr>
            </a:lvl1pPr>
          </a:lstStyle>
          <a:p>
            <a:fld id="{4DD70E08-4A13-E843-887E-D535908DFB6C}" type="slidenum">
              <a:rPr lang="en-US" smtClean="0"/>
              <a:pPr/>
              <a:t>‹#›</a:t>
            </a:fld>
            <a:endParaRPr lang="en-US" dirty="0"/>
          </a:p>
        </p:txBody>
      </p:sp>
    </p:spTree>
    <p:extLst>
      <p:ext uri="{BB962C8B-B14F-4D97-AF65-F5344CB8AC3E}">
        <p14:creationId xmlns:p14="http://schemas.microsoft.com/office/powerpoint/2010/main" val="2327063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9BE4E-7796-CC4B-80A1-990D7FA9D670}"/>
              </a:ext>
            </a:extLst>
          </p:cNvPr>
          <p:cNvSpPr>
            <a:spLocks noGrp="1"/>
          </p:cNvSpPr>
          <p:nvPr>
            <p:ph type="title"/>
          </p:nvPr>
        </p:nvSpPr>
        <p:spPr/>
        <p:txBody>
          <a:bodyPr/>
          <a:lstStyle>
            <a:lvl1pPr>
              <a:defRPr b="1" i="0">
                <a:solidFill>
                  <a:srgbClr val="804BAB"/>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DCA081C3-EE72-0E46-8484-9EC4E9F1ADE6}"/>
              </a:ext>
            </a:extLst>
          </p:cNvPr>
          <p:cNvSpPr>
            <a:spLocks noGrp="1"/>
          </p:cNvSpPr>
          <p:nvPr>
            <p:ph sz="half" idx="1"/>
          </p:nvPr>
        </p:nvSpPr>
        <p:spPr>
          <a:xfrm>
            <a:off x="838200" y="1825625"/>
            <a:ext cx="5181600" cy="4011649"/>
          </a:xfrm>
        </p:spPr>
        <p:txBody>
          <a:bodyPr/>
          <a:lstStyle>
            <a:lvl1pPr>
              <a:buClr>
                <a:srgbClr val="804BAB"/>
              </a:buClr>
              <a:defRPr/>
            </a:lvl1pPr>
            <a:lvl2pPr>
              <a:buClr>
                <a:srgbClr val="804BAB"/>
              </a:buClr>
              <a:defRPr/>
            </a:lvl2pPr>
            <a:lvl3pPr>
              <a:buClr>
                <a:srgbClr val="804BAB"/>
              </a:buClr>
              <a:defRPr/>
            </a:lvl3pPr>
            <a:lvl4pPr>
              <a:buClr>
                <a:srgbClr val="804BAB"/>
              </a:buClr>
              <a:defRPr/>
            </a:lvl4pPr>
            <a:lvl5pPr>
              <a:buClr>
                <a:srgbClr val="804BAB"/>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2C3845-9664-0B40-89D3-F56FB8A60916}"/>
              </a:ext>
            </a:extLst>
          </p:cNvPr>
          <p:cNvSpPr>
            <a:spLocks noGrp="1"/>
          </p:cNvSpPr>
          <p:nvPr>
            <p:ph sz="half" idx="2"/>
          </p:nvPr>
        </p:nvSpPr>
        <p:spPr>
          <a:xfrm>
            <a:off x="6172200" y="1825625"/>
            <a:ext cx="5181600" cy="4011649"/>
          </a:xfrm>
        </p:spPr>
        <p:txBody>
          <a:bodyPr/>
          <a:lstStyle>
            <a:lvl1pPr>
              <a:buClr>
                <a:srgbClr val="804BAB"/>
              </a:buClr>
              <a:defRPr/>
            </a:lvl1pPr>
            <a:lvl2pPr>
              <a:buClr>
                <a:srgbClr val="804BAB"/>
              </a:buClr>
              <a:defRPr/>
            </a:lvl2pPr>
            <a:lvl3pPr>
              <a:buClr>
                <a:srgbClr val="804BAB"/>
              </a:buClr>
              <a:defRPr/>
            </a:lvl3pPr>
            <a:lvl4pPr>
              <a:buClr>
                <a:srgbClr val="804BAB"/>
              </a:buClr>
              <a:defRPr/>
            </a:lvl4pPr>
            <a:lvl5pPr>
              <a:buClr>
                <a:srgbClr val="804BAB"/>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6787F8E7-2CE5-DF46-AA1A-16C8EDFF6EBD}"/>
              </a:ext>
            </a:extLst>
          </p:cNvPr>
          <p:cNvPicPr>
            <a:picLocks noChangeAspect="1"/>
          </p:cNvPicPr>
          <p:nvPr userDrawn="1"/>
        </p:nvPicPr>
        <p:blipFill rotWithShape="1">
          <a:blip r:embed="rId2"/>
          <a:srcRect t="56001" b="-1"/>
          <a:stretch/>
        </p:blipFill>
        <p:spPr>
          <a:xfrm>
            <a:off x="0" y="6075680"/>
            <a:ext cx="12192000" cy="782320"/>
          </a:xfrm>
          <a:prstGeom prst="rect">
            <a:avLst/>
          </a:prstGeom>
        </p:spPr>
      </p:pic>
      <p:pic>
        <p:nvPicPr>
          <p:cNvPr id="9" name="Picture 8">
            <a:extLst>
              <a:ext uri="{FF2B5EF4-FFF2-40B4-BE49-F238E27FC236}">
                <a16:creationId xmlns:a16="http://schemas.microsoft.com/office/drawing/2014/main" id="{192217BD-2891-D741-A60C-1F595CA680A9}"/>
              </a:ext>
            </a:extLst>
          </p:cNvPr>
          <p:cNvPicPr>
            <a:picLocks noChangeAspect="1"/>
          </p:cNvPicPr>
          <p:nvPr userDrawn="1"/>
        </p:nvPicPr>
        <p:blipFill>
          <a:blip r:embed="rId3"/>
          <a:stretch>
            <a:fillRect/>
          </a:stretch>
        </p:blipFill>
        <p:spPr>
          <a:xfrm>
            <a:off x="9540240" y="6034202"/>
            <a:ext cx="2308783" cy="917346"/>
          </a:xfrm>
          <a:prstGeom prst="rect">
            <a:avLst/>
          </a:prstGeom>
        </p:spPr>
      </p:pic>
      <p:sp>
        <p:nvSpPr>
          <p:cNvPr id="10" name="Date Placeholder 3">
            <a:extLst>
              <a:ext uri="{FF2B5EF4-FFF2-40B4-BE49-F238E27FC236}">
                <a16:creationId xmlns:a16="http://schemas.microsoft.com/office/drawing/2014/main" id="{87C12E1B-85A9-2948-9389-FC25A1BA19A4}"/>
              </a:ext>
            </a:extLst>
          </p:cNvPr>
          <p:cNvSpPr>
            <a:spLocks noGrp="1"/>
          </p:cNvSpPr>
          <p:nvPr>
            <p:ph type="dt" sz="half" idx="10"/>
          </p:nvPr>
        </p:nvSpPr>
        <p:spPr>
          <a:xfrm>
            <a:off x="1960880" y="6356350"/>
            <a:ext cx="162052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11" name="Footer Placeholder 4">
            <a:extLst>
              <a:ext uri="{FF2B5EF4-FFF2-40B4-BE49-F238E27FC236}">
                <a16:creationId xmlns:a16="http://schemas.microsoft.com/office/drawing/2014/main" id="{A290AB9C-5CB4-5842-996E-DF12EB24D641}"/>
              </a:ext>
            </a:extLst>
          </p:cNvPr>
          <p:cNvSpPr>
            <a:spLocks noGrp="1"/>
          </p:cNvSpPr>
          <p:nvPr>
            <p:ph type="ftr" sz="quarter" idx="3"/>
          </p:nvPr>
        </p:nvSpPr>
        <p:spPr>
          <a:xfrm>
            <a:off x="3662680" y="6356350"/>
            <a:ext cx="3550920" cy="365125"/>
          </a:xfrm>
          <a:prstGeom prst="rect">
            <a:avLst/>
          </a:prstGeom>
        </p:spPr>
        <p:txBody>
          <a:bodyPr vert="horz" lIns="91440" tIns="45720" rIns="91440" bIns="45720" rtlCol="0" anchor="ctr"/>
          <a:lstStyle>
            <a:lvl1pPr algn="l">
              <a:defRPr sz="1200">
                <a:solidFill>
                  <a:schemeClr val="bg1"/>
                </a:solidFill>
              </a:defRPr>
            </a:lvl1pPr>
          </a:lstStyle>
          <a:p>
            <a:r>
              <a:rPr lang="en-US" dirty="0"/>
              <a:t>Draft EDR</a:t>
            </a:r>
          </a:p>
        </p:txBody>
      </p:sp>
      <p:sp>
        <p:nvSpPr>
          <p:cNvPr id="12" name="Slide Number Placeholder 5">
            <a:extLst>
              <a:ext uri="{FF2B5EF4-FFF2-40B4-BE49-F238E27FC236}">
                <a16:creationId xmlns:a16="http://schemas.microsoft.com/office/drawing/2014/main" id="{9FC72FB3-81B2-6242-B98F-26EBE9961760}"/>
              </a:ext>
            </a:extLst>
          </p:cNvPr>
          <p:cNvSpPr>
            <a:spLocks noGrp="1"/>
          </p:cNvSpPr>
          <p:nvPr>
            <p:ph type="sldNum" sz="quarter" idx="4"/>
          </p:nvPr>
        </p:nvSpPr>
        <p:spPr>
          <a:xfrm>
            <a:off x="627380" y="6356350"/>
            <a:ext cx="1252220" cy="365125"/>
          </a:xfrm>
          <a:prstGeom prst="rect">
            <a:avLst/>
          </a:prstGeom>
        </p:spPr>
        <p:txBody>
          <a:bodyPr vert="horz" lIns="91440" tIns="45720" rIns="91440" bIns="45720" rtlCol="0" anchor="ctr"/>
          <a:lstStyle>
            <a:lvl1pPr algn="l">
              <a:defRPr sz="1200">
                <a:solidFill>
                  <a:schemeClr val="bg1"/>
                </a:solidFill>
              </a:defRPr>
            </a:lvl1pPr>
          </a:lstStyle>
          <a:p>
            <a:fld id="{4DD70E08-4A13-E843-887E-D535908DFB6C}" type="slidenum">
              <a:rPr lang="en-US" smtClean="0"/>
              <a:pPr/>
              <a:t>‹#›</a:t>
            </a:fld>
            <a:endParaRPr lang="en-US" dirty="0"/>
          </a:p>
        </p:txBody>
      </p:sp>
    </p:spTree>
    <p:extLst>
      <p:ext uri="{BB962C8B-B14F-4D97-AF65-F5344CB8AC3E}">
        <p14:creationId xmlns:p14="http://schemas.microsoft.com/office/powerpoint/2010/main" val="2976056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79D99-5E74-DF42-B356-804582AED4E0}"/>
              </a:ext>
            </a:extLst>
          </p:cNvPr>
          <p:cNvSpPr>
            <a:spLocks noGrp="1"/>
          </p:cNvSpPr>
          <p:nvPr>
            <p:ph type="title"/>
          </p:nvPr>
        </p:nvSpPr>
        <p:spPr>
          <a:xfrm>
            <a:off x="839788" y="365125"/>
            <a:ext cx="10515600" cy="1325563"/>
          </a:xfrm>
        </p:spPr>
        <p:txBody>
          <a:bodyPr/>
          <a:lstStyle>
            <a:lvl1pPr>
              <a:defRPr b="1" i="0">
                <a:solidFill>
                  <a:srgbClr val="804BAB"/>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a:extLst>
              <a:ext uri="{FF2B5EF4-FFF2-40B4-BE49-F238E27FC236}">
                <a16:creationId xmlns:a16="http://schemas.microsoft.com/office/drawing/2014/main" id="{D0829DB1-95F0-7F46-B490-7F5C5748D58E}"/>
              </a:ext>
            </a:extLst>
          </p:cNvPr>
          <p:cNvSpPr>
            <a:spLocks noGrp="1"/>
          </p:cNvSpPr>
          <p:nvPr>
            <p:ph type="body" idx="1"/>
          </p:nvPr>
        </p:nvSpPr>
        <p:spPr>
          <a:xfrm>
            <a:off x="839788" y="1681163"/>
            <a:ext cx="5157787" cy="823912"/>
          </a:xfrm>
        </p:spPr>
        <p:txBody>
          <a:bodyPr anchor="b"/>
          <a:lstStyle>
            <a:lvl1pPr marL="0" indent="0">
              <a:buNone/>
              <a:defRPr sz="2400" b="1">
                <a:solidFill>
                  <a:srgbClr val="28A6E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7F9506-7C2C-8847-82DC-6CA6CC4B6F3E}"/>
              </a:ext>
            </a:extLst>
          </p:cNvPr>
          <p:cNvSpPr>
            <a:spLocks noGrp="1"/>
          </p:cNvSpPr>
          <p:nvPr>
            <p:ph sz="half" idx="2"/>
          </p:nvPr>
        </p:nvSpPr>
        <p:spPr>
          <a:xfrm>
            <a:off x="839788" y="2505075"/>
            <a:ext cx="5157787" cy="3289669"/>
          </a:xfrm>
        </p:spPr>
        <p:txBody>
          <a:bodyPr/>
          <a:lstStyle>
            <a:lvl1pPr>
              <a:buClr>
                <a:srgbClr val="804BAB"/>
              </a:buClr>
              <a:defRPr/>
            </a:lvl1pPr>
            <a:lvl2pPr>
              <a:buClr>
                <a:srgbClr val="804BAB"/>
              </a:buClr>
              <a:defRPr/>
            </a:lvl2pPr>
            <a:lvl3pPr>
              <a:buClr>
                <a:srgbClr val="804BAB"/>
              </a:buClr>
              <a:defRPr/>
            </a:lvl3pPr>
            <a:lvl4pPr>
              <a:buClr>
                <a:srgbClr val="804BAB"/>
              </a:buClr>
              <a:defRPr/>
            </a:lvl4pPr>
            <a:lvl5pPr>
              <a:buClr>
                <a:srgbClr val="804BAB"/>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E09FF6-AFB0-9542-ADF1-C7B7DFAE27F2}"/>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28A6E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8E4ED6-F419-5242-AA90-4D9D9EB4776A}"/>
              </a:ext>
            </a:extLst>
          </p:cNvPr>
          <p:cNvSpPr>
            <a:spLocks noGrp="1"/>
          </p:cNvSpPr>
          <p:nvPr>
            <p:ph sz="quarter" idx="4"/>
          </p:nvPr>
        </p:nvSpPr>
        <p:spPr>
          <a:xfrm>
            <a:off x="6172200" y="2505075"/>
            <a:ext cx="5183188" cy="3289669"/>
          </a:xfrm>
        </p:spPr>
        <p:txBody>
          <a:bodyPr/>
          <a:lstStyle>
            <a:lvl1pPr>
              <a:buClr>
                <a:srgbClr val="804BAB"/>
              </a:buClr>
              <a:defRPr/>
            </a:lvl1pPr>
            <a:lvl2pPr>
              <a:buClr>
                <a:srgbClr val="804BAB"/>
              </a:buClr>
              <a:defRPr/>
            </a:lvl2pPr>
            <a:lvl3pPr>
              <a:buClr>
                <a:srgbClr val="804BAB"/>
              </a:buClr>
              <a:defRPr/>
            </a:lvl3pPr>
            <a:lvl4pPr>
              <a:buClr>
                <a:srgbClr val="804BAB"/>
              </a:buClr>
              <a:defRPr/>
            </a:lvl4pPr>
            <a:lvl5pPr>
              <a:buClr>
                <a:srgbClr val="804BAB"/>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BFA12E6A-82EC-C748-A905-F69022811396}"/>
              </a:ext>
            </a:extLst>
          </p:cNvPr>
          <p:cNvPicPr>
            <a:picLocks noChangeAspect="1"/>
          </p:cNvPicPr>
          <p:nvPr userDrawn="1"/>
        </p:nvPicPr>
        <p:blipFill rotWithShape="1">
          <a:blip r:embed="rId2"/>
          <a:srcRect t="56001" b="-1"/>
          <a:stretch/>
        </p:blipFill>
        <p:spPr>
          <a:xfrm>
            <a:off x="0" y="6075680"/>
            <a:ext cx="12192000" cy="782320"/>
          </a:xfrm>
          <a:prstGeom prst="rect">
            <a:avLst/>
          </a:prstGeom>
        </p:spPr>
      </p:pic>
      <p:pic>
        <p:nvPicPr>
          <p:cNvPr id="11" name="Picture 10">
            <a:extLst>
              <a:ext uri="{FF2B5EF4-FFF2-40B4-BE49-F238E27FC236}">
                <a16:creationId xmlns:a16="http://schemas.microsoft.com/office/drawing/2014/main" id="{15917F07-2B17-BC41-9427-D0759CE4113F}"/>
              </a:ext>
            </a:extLst>
          </p:cNvPr>
          <p:cNvPicPr>
            <a:picLocks noChangeAspect="1"/>
          </p:cNvPicPr>
          <p:nvPr userDrawn="1"/>
        </p:nvPicPr>
        <p:blipFill>
          <a:blip r:embed="rId3"/>
          <a:stretch>
            <a:fillRect/>
          </a:stretch>
        </p:blipFill>
        <p:spPr>
          <a:xfrm>
            <a:off x="9540240" y="6034202"/>
            <a:ext cx="2308783" cy="917346"/>
          </a:xfrm>
          <a:prstGeom prst="rect">
            <a:avLst/>
          </a:prstGeom>
        </p:spPr>
      </p:pic>
      <p:sp>
        <p:nvSpPr>
          <p:cNvPr id="12" name="Date Placeholder 3">
            <a:extLst>
              <a:ext uri="{FF2B5EF4-FFF2-40B4-BE49-F238E27FC236}">
                <a16:creationId xmlns:a16="http://schemas.microsoft.com/office/drawing/2014/main" id="{D1E4368D-347D-4848-B182-CD16BCDC92C2}"/>
              </a:ext>
            </a:extLst>
          </p:cNvPr>
          <p:cNvSpPr>
            <a:spLocks noGrp="1"/>
          </p:cNvSpPr>
          <p:nvPr>
            <p:ph type="dt" sz="half" idx="10"/>
          </p:nvPr>
        </p:nvSpPr>
        <p:spPr>
          <a:xfrm>
            <a:off x="1960880" y="6356350"/>
            <a:ext cx="162052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13" name="Footer Placeholder 4">
            <a:extLst>
              <a:ext uri="{FF2B5EF4-FFF2-40B4-BE49-F238E27FC236}">
                <a16:creationId xmlns:a16="http://schemas.microsoft.com/office/drawing/2014/main" id="{C78DE158-4AF8-3F4A-BE78-6AB083758A18}"/>
              </a:ext>
            </a:extLst>
          </p:cNvPr>
          <p:cNvSpPr>
            <a:spLocks noGrp="1"/>
          </p:cNvSpPr>
          <p:nvPr>
            <p:ph type="ftr" sz="quarter" idx="11"/>
          </p:nvPr>
        </p:nvSpPr>
        <p:spPr>
          <a:xfrm>
            <a:off x="3662680" y="6356350"/>
            <a:ext cx="3550920" cy="365125"/>
          </a:xfrm>
          <a:prstGeom prst="rect">
            <a:avLst/>
          </a:prstGeom>
        </p:spPr>
        <p:txBody>
          <a:bodyPr vert="horz" lIns="91440" tIns="45720" rIns="91440" bIns="45720" rtlCol="0" anchor="ctr"/>
          <a:lstStyle>
            <a:lvl1pPr algn="l">
              <a:defRPr sz="1200">
                <a:solidFill>
                  <a:schemeClr val="bg1"/>
                </a:solidFill>
              </a:defRPr>
            </a:lvl1pPr>
          </a:lstStyle>
          <a:p>
            <a:r>
              <a:rPr lang="en-US" dirty="0"/>
              <a:t>Draft EDR</a:t>
            </a:r>
          </a:p>
        </p:txBody>
      </p:sp>
      <p:sp>
        <p:nvSpPr>
          <p:cNvPr id="14" name="Slide Number Placeholder 5">
            <a:extLst>
              <a:ext uri="{FF2B5EF4-FFF2-40B4-BE49-F238E27FC236}">
                <a16:creationId xmlns:a16="http://schemas.microsoft.com/office/drawing/2014/main" id="{CBD7C3D1-836F-1D49-AF54-E80530A4C18B}"/>
              </a:ext>
            </a:extLst>
          </p:cNvPr>
          <p:cNvSpPr>
            <a:spLocks noGrp="1"/>
          </p:cNvSpPr>
          <p:nvPr>
            <p:ph type="sldNum" sz="quarter" idx="12"/>
          </p:nvPr>
        </p:nvSpPr>
        <p:spPr>
          <a:xfrm>
            <a:off x="627380" y="6356350"/>
            <a:ext cx="1252220" cy="365125"/>
          </a:xfrm>
          <a:prstGeom prst="rect">
            <a:avLst/>
          </a:prstGeom>
        </p:spPr>
        <p:txBody>
          <a:bodyPr vert="horz" lIns="91440" tIns="45720" rIns="91440" bIns="45720" rtlCol="0" anchor="ctr"/>
          <a:lstStyle>
            <a:lvl1pPr algn="l">
              <a:defRPr sz="1200">
                <a:solidFill>
                  <a:schemeClr val="bg1"/>
                </a:solidFill>
              </a:defRPr>
            </a:lvl1pPr>
          </a:lstStyle>
          <a:p>
            <a:fld id="{4DD70E08-4A13-E843-887E-D535908DFB6C}" type="slidenum">
              <a:rPr lang="en-US" smtClean="0"/>
              <a:pPr/>
              <a:t>‹#›</a:t>
            </a:fld>
            <a:endParaRPr lang="en-US" dirty="0"/>
          </a:p>
        </p:txBody>
      </p:sp>
    </p:spTree>
    <p:extLst>
      <p:ext uri="{BB962C8B-B14F-4D97-AF65-F5344CB8AC3E}">
        <p14:creationId xmlns:p14="http://schemas.microsoft.com/office/powerpoint/2010/main" val="1065205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E9A8C-7908-CC4B-B862-462FF4781F61}"/>
              </a:ext>
            </a:extLst>
          </p:cNvPr>
          <p:cNvSpPr>
            <a:spLocks noGrp="1"/>
          </p:cNvSpPr>
          <p:nvPr>
            <p:ph type="title"/>
          </p:nvPr>
        </p:nvSpPr>
        <p:spPr/>
        <p:txBody>
          <a:bodyPr/>
          <a:lstStyle>
            <a:lvl1pPr>
              <a:defRPr b="1" i="0">
                <a:solidFill>
                  <a:srgbClr val="804BAB"/>
                </a:solidFill>
                <a:latin typeface="Arial" panose="020B0604020202020204" pitchFamily="34" charset="0"/>
                <a:cs typeface="Arial" panose="020B0604020202020204" pitchFamily="34" charset="0"/>
              </a:defRPr>
            </a:lvl1pPr>
          </a:lstStyle>
          <a:p>
            <a:r>
              <a:rPr lang="en-US"/>
              <a:t>Click to edit Master title style</a:t>
            </a:r>
          </a:p>
        </p:txBody>
      </p:sp>
      <p:pic>
        <p:nvPicPr>
          <p:cNvPr id="11" name="Picture 10">
            <a:extLst>
              <a:ext uri="{FF2B5EF4-FFF2-40B4-BE49-F238E27FC236}">
                <a16:creationId xmlns:a16="http://schemas.microsoft.com/office/drawing/2014/main" id="{67C537C1-28FC-DE4B-BC27-A756AF10979D}"/>
              </a:ext>
            </a:extLst>
          </p:cNvPr>
          <p:cNvPicPr>
            <a:picLocks noChangeAspect="1"/>
          </p:cNvPicPr>
          <p:nvPr userDrawn="1"/>
        </p:nvPicPr>
        <p:blipFill rotWithShape="1">
          <a:blip r:embed="rId2"/>
          <a:srcRect t="56001" b="-1"/>
          <a:stretch/>
        </p:blipFill>
        <p:spPr>
          <a:xfrm>
            <a:off x="0" y="6075680"/>
            <a:ext cx="12192000" cy="782320"/>
          </a:xfrm>
          <a:prstGeom prst="rect">
            <a:avLst/>
          </a:prstGeom>
        </p:spPr>
      </p:pic>
      <p:pic>
        <p:nvPicPr>
          <p:cNvPr id="12" name="Picture 11">
            <a:extLst>
              <a:ext uri="{FF2B5EF4-FFF2-40B4-BE49-F238E27FC236}">
                <a16:creationId xmlns:a16="http://schemas.microsoft.com/office/drawing/2014/main" id="{7C15D9D8-55AB-6A42-B246-DBE82466BFDC}"/>
              </a:ext>
            </a:extLst>
          </p:cNvPr>
          <p:cNvPicPr>
            <a:picLocks noChangeAspect="1"/>
          </p:cNvPicPr>
          <p:nvPr userDrawn="1"/>
        </p:nvPicPr>
        <p:blipFill>
          <a:blip r:embed="rId3"/>
          <a:stretch>
            <a:fillRect/>
          </a:stretch>
        </p:blipFill>
        <p:spPr>
          <a:xfrm>
            <a:off x="9540240" y="6034202"/>
            <a:ext cx="2308783" cy="917346"/>
          </a:xfrm>
          <a:prstGeom prst="rect">
            <a:avLst/>
          </a:prstGeom>
        </p:spPr>
      </p:pic>
      <p:sp>
        <p:nvSpPr>
          <p:cNvPr id="13" name="Date Placeholder 3">
            <a:extLst>
              <a:ext uri="{FF2B5EF4-FFF2-40B4-BE49-F238E27FC236}">
                <a16:creationId xmlns:a16="http://schemas.microsoft.com/office/drawing/2014/main" id="{837AF7D4-B32D-EB41-A864-B5B37E86267B}"/>
              </a:ext>
            </a:extLst>
          </p:cNvPr>
          <p:cNvSpPr>
            <a:spLocks noGrp="1"/>
          </p:cNvSpPr>
          <p:nvPr>
            <p:ph type="dt" sz="half" idx="2"/>
          </p:nvPr>
        </p:nvSpPr>
        <p:spPr>
          <a:xfrm>
            <a:off x="1960880" y="6356350"/>
            <a:ext cx="162052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14" name="Footer Placeholder 4">
            <a:extLst>
              <a:ext uri="{FF2B5EF4-FFF2-40B4-BE49-F238E27FC236}">
                <a16:creationId xmlns:a16="http://schemas.microsoft.com/office/drawing/2014/main" id="{E0F37635-4E75-0F4B-8FB5-2E583319E341}"/>
              </a:ext>
            </a:extLst>
          </p:cNvPr>
          <p:cNvSpPr>
            <a:spLocks noGrp="1"/>
          </p:cNvSpPr>
          <p:nvPr>
            <p:ph type="ftr" sz="quarter" idx="3"/>
          </p:nvPr>
        </p:nvSpPr>
        <p:spPr>
          <a:xfrm>
            <a:off x="3662680" y="6356350"/>
            <a:ext cx="3550920" cy="365125"/>
          </a:xfrm>
          <a:prstGeom prst="rect">
            <a:avLst/>
          </a:prstGeom>
        </p:spPr>
        <p:txBody>
          <a:bodyPr vert="horz" lIns="91440" tIns="45720" rIns="91440" bIns="45720" rtlCol="0" anchor="ctr"/>
          <a:lstStyle>
            <a:lvl1pPr algn="l">
              <a:defRPr sz="1200">
                <a:solidFill>
                  <a:schemeClr val="bg1"/>
                </a:solidFill>
              </a:defRPr>
            </a:lvl1pPr>
          </a:lstStyle>
          <a:p>
            <a:r>
              <a:rPr lang="en-US" dirty="0"/>
              <a:t>Draft EDR</a:t>
            </a:r>
          </a:p>
        </p:txBody>
      </p:sp>
      <p:sp>
        <p:nvSpPr>
          <p:cNvPr id="15" name="Slide Number Placeholder 5">
            <a:extLst>
              <a:ext uri="{FF2B5EF4-FFF2-40B4-BE49-F238E27FC236}">
                <a16:creationId xmlns:a16="http://schemas.microsoft.com/office/drawing/2014/main" id="{25A37F6B-2D03-2349-BFAD-C1D43608692F}"/>
              </a:ext>
            </a:extLst>
          </p:cNvPr>
          <p:cNvSpPr>
            <a:spLocks noGrp="1"/>
          </p:cNvSpPr>
          <p:nvPr>
            <p:ph type="sldNum" sz="quarter" idx="4"/>
          </p:nvPr>
        </p:nvSpPr>
        <p:spPr>
          <a:xfrm>
            <a:off x="627380" y="6356350"/>
            <a:ext cx="1252220" cy="365125"/>
          </a:xfrm>
          <a:prstGeom prst="rect">
            <a:avLst/>
          </a:prstGeom>
        </p:spPr>
        <p:txBody>
          <a:bodyPr vert="horz" lIns="91440" tIns="45720" rIns="91440" bIns="45720" rtlCol="0" anchor="ctr"/>
          <a:lstStyle>
            <a:lvl1pPr algn="l">
              <a:defRPr sz="1200">
                <a:solidFill>
                  <a:schemeClr val="bg1"/>
                </a:solidFill>
              </a:defRPr>
            </a:lvl1pPr>
          </a:lstStyle>
          <a:p>
            <a:fld id="{4DD70E08-4A13-E843-887E-D535908DFB6C}" type="slidenum">
              <a:rPr lang="en-US" smtClean="0"/>
              <a:pPr/>
              <a:t>‹#›</a:t>
            </a:fld>
            <a:endParaRPr lang="en-US" dirty="0"/>
          </a:p>
        </p:txBody>
      </p:sp>
    </p:spTree>
    <p:extLst>
      <p:ext uri="{BB962C8B-B14F-4D97-AF65-F5344CB8AC3E}">
        <p14:creationId xmlns:p14="http://schemas.microsoft.com/office/powerpoint/2010/main" val="2355823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166F3E-B7F7-4940-A36E-114F1365815C}"/>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99C96937-15A2-EB4D-97D4-6A6DCAB93A16}"/>
              </a:ext>
            </a:extLst>
          </p:cNvPr>
          <p:cNvSpPr>
            <a:spLocks noGrp="1"/>
          </p:cNvSpPr>
          <p:nvPr>
            <p:ph type="ftr" sz="quarter" idx="11"/>
          </p:nvPr>
        </p:nvSpPr>
        <p:spPr/>
        <p:txBody>
          <a:bodyPr/>
          <a:lstStyle/>
          <a:p>
            <a:r>
              <a:rPr lang="en-US" dirty="0"/>
              <a:t>Draft EDR</a:t>
            </a:r>
          </a:p>
        </p:txBody>
      </p:sp>
      <p:sp>
        <p:nvSpPr>
          <p:cNvPr id="4" name="Slide Number Placeholder 3">
            <a:extLst>
              <a:ext uri="{FF2B5EF4-FFF2-40B4-BE49-F238E27FC236}">
                <a16:creationId xmlns:a16="http://schemas.microsoft.com/office/drawing/2014/main" id="{5FDEAEE4-B883-9D49-8E0D-7E3E236D56BB}"/>
              </a:ext>
            </a:extLst>
          </p:cNvPr>
          <p:cNvSpPr>
            <a:spLocks noGrp="1"/>
          </p:cNvSpPr>
          <p:nvPr>
            <p:ph type="sldNum" sz="quarter" idx="12"/>
          </p:nvPr>
        </p:nvSpPr>
        <p:spPr/>
        <p:txBody>
          <a:bodyPr/>
          <a:lstStyle/>
          <a:p>
            <a:fld id="{4DD70E08-4A13-E843-887E-D535908DFB6C}" type="slidenum">
              <a:rPr lang="en-US" smtClean="0"/>
              <a:t>‹#›</a:t>
            </a:fld>
            <a:endParaRPr lang="en-US" dirty="0"/>
          </a:p>
        </p:txBody>
      </p:sp>
    </p:spTree>
    <p:extLst>
      <p:ext uri="{BB962C8B-B14F-4D97-AF65-F5344CB8AC3E}">
        <p14:creationId xmlns:p14="http://schemas.microsoft.com/office/powerpoint/2010/main" val="3345811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2F29E-C376-C244-8ED5-8D6B55A832B3}"/>
              </a:ext>
            </a:extLst>
          </p:cNvPr>
          <p:cNvSpPr>
            <a:spLocks noGrp="1"/>
          </p:cNvSpPr>
          <p:nvPr>
            <p:ph type="title"/>
          </p:nvPr>
        </p:nvSpPr>
        <p:spPr>
          <a:xfrm>
            <a:off x="839788" y="457200"/>
            <a:ext cx="3932237" cy="1600200"/>
          </a:xfrm>
        </p:spPr>
        <p:txBody>
          <a:bodyPr anchor="b"/>
          <a:lstStyle>
            <a:lvl1pPr>
              <a:defRPr sz="3200" b="1" i="0">
                <a:solidFill>
                  <a:srgbClr val="804BAB"/>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286B0022-3957-F042-9349-2DF8F3AC2653}"/>
              </a:ext>
            </a:extLst>
          </p:cNvPr>
          <p:cNvSpPr>
            <a:spLocks noGrp="1"/>
          </p:cNvSpPr>
          <p:nvPr>
            <p:ph idx="1"/>
          </p:nvPr>
        </p:nvSpPr>
        <p:spPr>
          <a:xfrm>
            <a:off x="5183188" y="987425"/>
            <a:ext cx="6172200" cy="4873625"/>
          </a:xfrm>
        </p:spPr>
        <p:txBody>
          <a:bodyPr/>
          <a:lstStyle>
            <a:lvl1pPr>
              <a:buClr>
                <a:srgbClr val="804BAB"/>
              </a:buClr>
              <a:defRPr sz="3200"/>
            </a:lvl1pPr>
            <a:lvl2pPr>
              <a:buClr>
                <a:srgbClr val="804BAB"/>
              </a:buClr>
              <a:defRPr sz="2800"/>
            </a:lvl2pPr>
            <a:lvl3pPr>
              <a:buClr>
                <a:srgbClr val="804BAB"/>
              </a:buClr>
              <a:defRPr sz="2400"/>
            </a:lvl3pPr>
            <a:lvl4pPr>
              <a:buClr>
                <a:srgbClr val="804BAB"/>
              </a:buClr>
              <a:defRPr sz="2000"/>
            </a:lvl4pPr>
            <a:lvl5pPr>
              <a:buClr>
                <a:srgbClr val="804BAB"/>
              </a:buCl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B21B82-D6E3-8F4F-9B52-9D67B277BA2A}"/>
              </a:ext>
            </a:extLst>
          </p:cNvPr>
          <p:cNvSpPr>
            <a:spLocks noGrp="1"/>
          </p:cNvSpPr>
          <p:nvPr>
            <p:ph type="body" sz="half" idx="2"/>
          </p:nvPr>
        </p:nvSpPr>
        <p:spPr>
          <a:xfrm>
            <a:off x="839788" y="2057400"/>
            <a:ext cx="3932237" cy="3811588"/>
          </a:xfrm>
        </p:spPr>
        <p:txBody>
          <a:bodyPr/>
          <a:lstStyle>
            <a:lvl1pPr marL="0" indent="0">
              <a:buNone/>
              <a:defRPr sz="1600">
                <a:solidFill>
                  <a:srgbClr val="28A6E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a:extLst>
              <a:ext uri="{FF2B5EF4-FFF2-40B4-BE49-F238E27FC236}">
                <a16:creationId xmlns:a16="http://schemas.microsoft.com/office/drawing/2014/main" id="{B3432E0F-EC6F-B448-A195-931CD3E75494}"/>
              </a:ext>
            </a:extLst>
          </p:cNvPr>
          <p:cNvPicPr>
            <a:picLocks noChangeAspect="1"/>
          </p:cNvPicPr>
          <p:nvPr userDrawn="1"/>
        </p:nvPicPr>
        <p:blipFill rotWithShape="1">
          <a:blip r:embed="rId2"/>
          <a:srcRect t="56001" b="-1"/>
          <a:stretch/>
        </p:blipFill>
        <p:spPr>
          <a:xfrm>
            <a:off x="0" y="6075680"/>
            <a:ext cx="12192000" cy="782320"/>
          </a:xfrm>
          <a:prstGeom prst="rect">
            <a:avLst/>
          </a:prstGeom>
        </p:spPr>
      </p:pic>
      <p:pic>
        <p:nvPicPr>
          <p:cNvPr id="9" name="Picture 8">
            <a:extLst>
              <a:ext uri="{FF2B5EF4-FFF2-40B4-BE49-F238E27FC236}">
                <a16:creationId xmlns:a16="http://schemas.microsoft.com/office/drawing/2014/main" id="{9FD52ACF-821B-6347-8B90-609EFF4DFBEE}"/>
              </a:ext>
            </a:extLst>
          </p:cNvPr>
          <p:cNvPicPr>
            <a:picLocks noChangeAspect="1"/>
          </p:cNvPicPr>
          <p:nvPr userDrawn="1"/>
        </p:nvPicPr>
        <p:blipFill>
          <a:blip r:embed="rId3"/>
          <a:stretch>
            <a:fillRect/>
          </a:stretch>
        </p:blipFill>
        <p:spPr>
          <a:xfrm>
            <a:off x="9540240" y="6034202"/>
            <a:ext cx="2308783" cy="917346"/>
          </a:xfrm>
          <a:prstGeom prst="rect">
            <a:avLst/>
          </a:prstGeom>
        </p:spPr>
      </p:pic>
      <p:sp>
        <p:nvSpPr>
          <p:cNvPr id="10" name="Date Placeholder 3">
            <a:extLst>
              <a:ext uri="{FF2B5EF4-FFF2-40B4-BE49-F238E27FC236}">
                <a16:creationId xmlns:a16="http://schemas.microsoft.com/office/drawing/2014/main" id="{323F8265-480F-C049-9CCF-11E849751461}"/>
              </a:ext>
            </a:extLst>
          </p:cNvPr>
          <p:cNvSpPr>
            <a:spLocks noGrp="1"/>
          </p:cNvSpPr>
          <p:nvPr>
            <p:ph type="dt" sz="half" idx="10"/>
          </p:nvPr>
        </p:nvSpPr>
        <p:spPr>
          <a:xfrm>
            <a:off x="1960880" y="6356350"/>
            <a:ext cx="162052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11" name="Footer Placeholder 4">
            <a:extLst>
              <a:ext uri="{FF2B5EF4-FFF2-40B4-BE49-F238E27FC236}">
                <a16:creationId xmlns:a16="http://schemas.microsoft.com/office/drawing/2014/main" id="{6B50A7CB-96E2-C74A-B7A3-338689F66B65}"/>
              </a:ext>
            </a:extLst>
          </p:cNvPr>
          <p:cNvSpPr>
            <a:spLocks noGrp="1"/>
          </p:cNvSpPr>
          <p:nvPr>
            <p:ph type="ftr" sz="quarter" idx="3"/>
          </p:nvPr>
        </p:nvSpPr>
        <p:spPr>
          <a:xfrm>
            <a:off x="3662680" y="6356350"/>
            <a:ext cx="3550920" cy="365125"/>
          </a:xfrm>
          <a:prstGeom prst="rect">
            <a:avLst/>
          </a:prstGeom>
        </p:spPr>
        <p:txBody>
          <a:bodyPr vert="horz" lIns="91440" tIns="45720" rIns="91440" bIns="45720" rtlCol="0" anchor="ctr"/>
          <a:lstStyle>
            <a:lvl1pPr algn="l">
              <a:defRPr sz="1200">
                <a:solidFill>
                  <a:schemeClr val="bg1"/>
                </a:solidFill>
              </a:defRPr>
            </a:lvl1pPr>
          </a:lstStyle>
          <a:p>
            <a:r>
              <a:rPr lang="en-US" dirty="0"/>
              <a:t>Draft EDR</a:t>
            </a:r>
          </a:p>
        </p:txBody>
      </p:sp>
      <p:sp>
        <p:nvSpPr>
          <p:cNvPr id="12" name="Slide Number Placeholder 5">
            <a:extLst>
              <a:ext uri="{FF2B5EF4-FFF2-40B4-BE49-F238E27FC236}">
                <a16:creationId xmlns:a16="http://schemas.microsoft.com/office/drawing/2014/main" id="{C49191D9-229C-ED41-8851-FBF9651F4026}"/>
              </a:ext>
            </a:extLst>
          </p:cNvPr>
          <p:cNvSpPr>
            <a:spLocks noGrp="1"/>
          </p:cNvSpPr>
          <p:nvPr>
            <p:ph type="sldNum" sz="quarter" idx="4"/>
          </p:nvPr>
        </p:nvSpPr>
        <p:spPr>
          <a:xfrm>
            <a:off x="627380" y="6356350"/>
            <a:ext cx="1252220" cy="365125"/>
          </a:xfrm>
          <a:prstGeom prst="rect">
            <a:avLst/>
          </a:prstGeom>
        </p:spPr>
        <p:txBody>
          <a:bodyPr vert="horz" lIns="91440" tIns="45720" rIns="91440" bIns="45720" rtlCol="0" anchor="ctr"/>
          <a:lstStyle>
            <a:lvl1pPr algn="l">
              <a:defRPr sz="1200">
                <a:solidFill>
                  <a:schemeClr val="bg1"/>
                </a:solidFill>
              </a:defRPr>
            </a:lvl1pPr>
          </a:lstStyle>
          <a:p>
            <a:fld id="{4DD70E08-4A13-E843-887E-D535908DFB6C}" type="slidenum">
              <a:rPr lang="en-US" smtClean="0"/>
              <a:pPr/>
              <a:t>‹#›</a:t>
            </a:fld>
            <a:endParaRPr lang="en-US" dirty="0"/>
          </a:p>
        </p:txBody>
      </p:sp>
    </p:spTree>
    <p:extLst>
      <p:ext uri="{BB962C8B-B14F-4D97-AF65-F5344CB8AC3E}">
        <p14:creationId xmlns:p14="http://schemas.microsoft.com/office/powerpoint/2010/main" val="4095422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58532-30EA-1542-A5A2-58DC0AB2A13D}"/>
              </a:ext>
            </a:extLst>
          </p:cNvPr>
          <p:cNvSpPr>
            <a:spLocks noGrp="1"/>
          </p:cNvSpPr>
          <p:nvPr>
            <p:ph type="title"/>
          </p:nvPr>
        </p:nvSpPr>
        <p:spPr>
          <a:xfrm>
            <a:off x="839788" y="457200"/>
            <a:ext cx="3932237" cy="1600200"/>
          </a:xfrm>
        </p:spPr>
        <p:txBody>
          <a:bodyPr anchor="b"/>
          <a:lstStyle>
            <a:lvl1pPr>
              <a:defRPr sz="3200" b="1" i="0">
                <a:solidFill>
                  <a:srgbClr val="804BAB"/>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Picture Placeholder 2">
            <a:extLst>
              <a:ext uri="{FF2B5EF4-FFF2-40B4-BE49-F238E27FC236}">
                <a16:creationId xmlns:a16="http://schemas.microsoft.com/office/drawing/2014/main" id="{F9D8448F-E6CC-1C47-835D-7E212C4030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6969776-06C0-F54E-B234-3E423072DE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a:extLst>
              <a:ext uri="{FF2B5EF4-FFF2-40B4-BE49-F238E27FC236}">
                <a16:creationId xmlns:a16="http://schemas.microsoft.com/office/drawing/2014/main" id="{2BDD8E58-900F-8D4A-9CD6-9CFE3D2AEF88}"/>
              </a:ext>
            </a:extLst>
          </p:cNvPr>
          <p:cNvPicPr>
            <a:picLocks noChangeAspect="1"/>
          </p:cNvPicPr>
          <p:nvPr userDrawn="1"/>
        </p:nvPicPr>
        <p:blipFill rotWithShape="1">
          <a:blip r:embed="rId2"/>
          <a:srcRect t="56001" b="-1"/>
          <a:stretch/>
        </p:blipFill>
        <p:spPr>
          <a:xfrm>
            <a:off x="0" y="6075680"/>
            <a:ext cx="12192000" cy="782320"/>
          </a:xfrm>
          <a:prstGeom prst="rect">
            <a:avLst/>
          </a:prstGeom>
        </p:spPr>
      </p:pic>
      <p:pic>
        <p:nvPicPr>
          <p:cNvPr id="9" name="Picture 8">
            <a:extLst>
              <a:ext uri="{FF2B5EF4-FFF2-40B4-BE49-F238E27FC236}">
                <a16:creationId xmlns:a16="http://schemas.microsoft.com/office/drawing/2014/main" id="{AE720906-1BB8-FD45-AC50-62D224CE268C}"/>
              </a:ext>
            </a:extLst>
          </p:cNvPr>
          <p:cNvPicPr>
            <a:picLocks noChangeAspect="1"/>
          </p:cNvPicPr>
          <p:nvPr userDrawn="1"/>
        </p:nvPicPr>
        <p:blipFill>
          <a:blip r:embed="rId3"/>
          <a:stretch>
            <a:fillRect/>
          </a:stretch>
        </p:blipFill>
        <p:spPr>
          <a:xfrm>
            <a:off x="9540240" y="6034202"/>
            <a:ext cx="2308783" cy="917346"/>
          </a:xfrm>
          <a:prstGeom prst="rect">
            <a:avLst/>
          </a:prstGeom>
        </p:spPr>
      </p:pic>
      <p:sp>
        <p:nvSpPr>
          <p:cNvPr id="10" name="Date Placeholder 3">
            <a:extLst>
              <a:ext uri="{FF2B5EF4-FFF2-40B4-BE49-F238E27FC236}">
                <a16:creationId xmlns:a16="http://schemas.microsoft.com/office/drawing/2014/main" id="{81F54B83-62ED-E04C-AE9E-A72F67685AA0}"/>
              </a:ext>
            </a:extLst>
          </p:cNvPr>
          <p:cNvSpPr>
            <a:spLocks noGrp="1"/>
          </p:cNvSpPr>
          <p:nvPr>
            <p:ph type="dt" sz="half" idx="10"/>
          </p:nvPr>
        </p:nvSpPr>
        <p:spPr>
          <a:xfrm>
            <a:off x="1960880" y="6356350"/>
            <a:ext cx="162052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11" name="Footer Placeholder 4">
            <a:extLst>
              <a:ext uri="{FF2B5EF4-FFF2-40B4-BE49-F238E27FC236}">
                <a16:creationId xmlns:a16="http://schemas.microsoft.com/office/drawing/2014/main" id="{8CCDED62-F1B7-C04C-9DBA-C324C0FBD873}"/>
              </a:ext>
            </a:extLst>
          </p:cNvPr>
          <p:cNvSpPr>
            <a:spLocks noGrp="1"/>
          </p:cNvSpPr>
          <p:nvPr>
            <p:ph type="ftr" sz="quarter" idx="3"/>
          </p:nvPr>
        </p:nvSpPr>
        <p:spPr>
          <a:xfrm>
            <a:off x="3662680" y="6356350"/>
            <a:ext cx="3550920" cy="365125"/>
          </a:xfrm>
          <a:prstGeom prst="rect">
            <a:avLst/>
          </a:prstGeom>
        </p:spPr>
        <p:txBody>
          <a:bodyPr vert="horz" lIns="91440" tIns="45720" rIns="91440" bIns="45720" rtlCol="0" anchor="ctr"/>
          <a:lstStyle>
            <a:lvl1pPr algn="l">
              <a:defRPr sz="1200">
                <a:solidFill>
                  <a:schemeClr val="bg1"/>
                </a:solidFill>
              </a:defRPr>
            </a:lvl1pPr>
          </a:lstStyle>
          <a:p>
            <a:r>
              <a:rPr lang="en-US" dirty="0"/>
              <a:t>Draft EDR</a:t>
            </a:r>
          </a:p>
        </p:txBody>
      </p:sp>
      <p:sp>
        <p:nvSpPr>
          <p:cNvPr id="12" name="Slide Number Placeholder 5">
            <a:extLst>
              <a:ext uri="{FF2B5EF4-FFF2-40B4-BE49-F238E27FC236}">
                <a16:creationId xmlns:a16="http://schemas.microsoft.com/office/drawing/2014/main" id="{29CD9F5D-39EB-0A48-84AC-2FFF625E2D8F}"/>
              </a:ext>
            </a:extLst>
          </p:cNvPr>
          <p:cNvSpPr>
            <a:spLocks noGrp="1"/>
          </p:cNvSpPr>
          <p:nvPr>
            <p:ph type="sldNum" sz="quarter" idx="4"/>
          </p:nvPr>
        </p:nvSpPr>
        <p:spPr>
          <a:xfrm>
            <a:off x="627380" y="6356350"/>
            <a:ext cx="1252220" cy="365125"/>
          </a:xfrm>
          <a:prstGeom prst="rect">
            <a:avLst/>
          </a:prstGeom>
        </p:spPr>
        <p:txBody>
          <a:bodyPr vert="horz" lIns="91440" tIns="45720" rIns="91440" bIns="45720" rtlCol="0" anchor="ctr"/>
          <a:lstStyle>
            <a:lvl1pPr algn="l">
              <a:defRPr sz="1200">
                <a:solidFill>
                  <a:schemeClr val="bg1"/>
                </a:solidFill>
              </a:defRPr>
            </a:lvl1pPr>
          </a:lstStyle>
          <a:p>
            <a:fld id="{4DD70E08-4A13-E843-887E-D535908DFB6C}" type="slidenum">
              <a:rPr lang="en-US" smtClean="0"/>
              <a:pPr/>
              <a:t>‹#›</a:t>
            </a:fld>
            <a:endParaRPr lang="en-US" dirty="0"/>
          </a:p>
        </p:txBody>
      </p:sp>
    </p:spTree>
    <p:extLst>
      <p:ext uri="{BB962C8B-B14F-4D97-AF65-F5344CB8AC3E}">
        <p14:creationId xmlns:p14="http://schemas.microsoft.com/office/powerpoint/2010/main" val="720712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79ED78-972A-6E4F-9962-E1CAAF2E12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5CBBF5-75A1-6A4C-8D45-76A99962D0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3FBA59-2EB1-1D40-97FB-B84D3DD0C7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F3128C87-F5FC-EF49-8AD8-5DF77DA8B3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Draft EDR</a:t>
            </a:r>
          </a:p>
        </p:txBody>
      </p:sp>
      <p:sp>
        <p:nvSpPr>
          <p:cNvPr id="6" name="Slide Number Placeholder 5">
            <a:extLst>
              <a:ext uri="{FF2B5EF4-FFF2-40B4-BE49-F238E27FC236}">
                <a16:creationId xmlns:a16="http://schemas.microsoft.com/office/drawing/2014/main" id="{B7FAC4C1-B3E8-1B40-BB55-5BC498AF35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70E08-4A13-E843-887E-D535908DFB6C}" type="slidenum">
              <a:rPr lang="en-US" smtClean="0"/>
              <a:t>‹#›</a:t>
            </a:fld>
            <a:endParaRPr lang="en-US" dirty="0"/>
          </a:p>
        </p:txBody>
      </p:sp>
    </p:spTree>
    <p:extLst>
      <p:ext uri="{BB962C8B-B14F-4D97-AF65-F5344CB8AC3E}">
        <p14:creationId xmlns:p14="http://schemas.microsoft.com/office/powerpoint/2010/main" val="9111348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 name="Google Shape;8;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9" name="Google Shape;9;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10" name="Google Shape;10;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566115007"/>
      </p:ext>
    </p:extLst>
  </p:cSld>
  <p:clrMap bg1="lt1" tx1="dk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4"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hyperlink" Target="https://welcometowellstar.com/workwell/" TargetMode="External"/><Relationship Id="rId7"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ellstar-org.zoom.us/rec/play/csD5BgFeWW1ASSUzuRoNsbpJVmHQxAJ4ifsGZCE_p_WG5EuqB5qyo2nZwiZnAMo9xjtD2A1lXwRDVTvb.U5l_gp8DTkNuxVeX?canPlayFromShare=true&amp;from=share_recording_detail&amp;continueMode=true&amp;componentName=rec-play&amp;originRequestUrl=https%3A%2F%2Fwellstar-org.zoom.us%2Frec%2Fshare%2F0lKeZhFC_Odac7Uh6aqRS2DZYNXyZLOqPmNg5UHlitkp4M5vI5DdCIUIER1tDeon.izmCZXGK1maqx-sm" TargetMode="External"/><Relationship Id="rId5" Type="http://schemas.openxmlformats.org/officeDocument/2006/relationships/hyperlink" Target="https://welcometowellstar.com/wp-content/uploads/2023/12/WellStar-UKG-Instructions.pdf" TargetMode="External"/><Relationship Id="rId10" Type="http://schemas.openxmlformats.org/officeDocument/2006/relationships/image" Target="../media/image17.svg"/><Relationship Id="rId4" Type="http://schemas.openxmlformats.org/officeDocument/2006/relationships/hyperlink" Target="https://wellstar.my.uperform.com/#/project/ukg" TargetMode="External"/><Relationship Id="rId9"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wellstarworkwell.com/" TargetMode="External"/><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3A130-434D-E191-0282-CD239A3D1301}"/>
              </a:ext>
            </a:extLst>
          </p:cNvPr>
          <p:cNvSpPr>
            <a:spLocks noGrp="1"/>
          </p:cNvSpPr>
          <p:nvPr>
            <p:ph type="ctrTitle"/>
          </p:nvPr>
        </p:nvSpPr>
        <p:spPr/>
        <p:txBody>
          <a:bodyPr/>
          <a:lstStyle/>
          <a:p>
            <a:r>
              <a:rPr lang="en-US" dirty="0"/>
              <a:t>UKG Update </a:t>
            </a:r>
          </a:p>
        </p:txBody>
      </p:sp>
      <p:sp>
        <p:nvSpPr>
          <p:cNvPr id="3" name="Subtitle 2">
            <a:extLst>
              <a:ext uri="{FF2B5EF4-FFF2-40B4-BE49-F238E27FC236}">
                <a16:creationId xmlns:a16="http://schemas.microsoft.com/office/drawing/2014/main" id="{095B4316-65D8-43F6-33B1-B07BD1EC4077}"/>
              </a:ext>
            </a:extLst>
          </p:cNvPr>
          <p:cNvSpPr>
            <a:spLocks noGrp="1"/>
          </p:cNvSpPr>
          <p:nvPr>
            <p:ph type="subTitle" idx="1"/>
          </p:nvPr>
        </p:nvSpPr>
        <p:spPr/>
        <p:txBody>
          <a:bodyPr/>
          <a:lstStyle/>
          <a:p>
            <a:r>
              <a:rPr lang="en-US" dirty="0"/>
              <a:t>January 5, 2024</a:t>
            </a:r>
          </a:p>
        </p:txBody>
      </p:sp>
    </p:spTree>
    <p:extLst>
      <p:ext uri="{BB962C8B-B14F-4D97-AF65-F5344CB8AC3E}">
        <p14:creationId xmlns:p14="http://schemas.microsoft.com/office/powerpoint/2010/main" val="2800473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49E9C7-67A7-925F-568E-147883363088}"/>
              </a:ext>
            </a:extLst>
          </p:cNvPr>
          <p:cNvSpPr>
            <a:spLocks noGrp="1"/>
          </p:cNvSpPr>
          <p:nvPr>
            <p:ph idx="1"/>
          </p:nvPr>
        </p:nvSpPr>
        <p:spPr>
          <a:xfrm>
            <a:off x="3657601" y="1133964"/>
            <a:ext cx="7981243" cy="5133486"/>
          </a:xfrm>
        </p:spPr>
        <p:txBody>
          <a:bodyPr>
            <a:noAutofit/>
          </a:bodyPr>
          <a:lstStyle/>
          <a:p>
            <a:pPr>
              <a:spcBef>
                <a:spcPts val="600"/>
              </a:spcBef>
              <a:spcAft>
                <a:spcPts val="1200"/>
              </a:spcAft>
            </a:pPr>
            <a:r>
              <a:rPr lang="en-US" sz="2000" dirty="0"/>
              <a:t>Non-exempt team members are to clock in at the beginning of their shift and clock out at the end of their shift using their historical method (time clock or remote time stamp – Teletime no longer available).</a:t>
            </a:r>
          </a:p>
          <a:p>
            <a:pPr>
              <a:spcBef>
                <a:spcPts val="600"/>
              </a:spcBef>
              <a:spcAft>
                <a:spcPts val="1200"/>
              </a:spcAft>
            </a:pPr>
            <a:r>
              <a:rPr lang="en-US" sz="2000" dirty="0"/>
              <a:t>Remind team members to login to UKG and review their timecard. They need to work with managers and timekeepers for updates needed.</a:t>
            </a:r>
            <a:endParaRPr lang="en-US" sz="1600" dirty="0"/>
          </a:p>
          <a:p>
            <a:pPr>
              <a:spcBef>
                <a:spcPts val="600"/>
              </a:spcBef>
              <a:spcAft>
                <a:spcPts val="1200"/>
              </a:spcAft>
            </a:pPr>
            <a:r>
              <a:rPr lang="en-US" sz="2000" dirty="0"/>
              <a:t>If leaders do not intend to perform the timekeeping function or approve timecards, they must delegate their authority for each function</a:t>
            </a:r>
            <a:r>
              <a:rPr lang="en-US" sz="2000" dirty="0">
                <a:solidFill>
                  <a:srgbClr val="00B0F0"/>
                </a:solidFill>
              </a:rPr>
              <a:t> </a:t>
            </a:r>
            <a:r>
              <a:rPr lang="en-US" sz="2000" dirty="0"/>
              <a:t>to a timekeeper and/or an approver.</a:t>
            </a:r>
          </a:p>
          <a:p>
            <a:pPr lvl="1">
              <a:spcBef>
                <a:spcPts val="0"/>
              </a:spcBef>
              <a:spcAft>
                <a:spcPts val="1200"/>
              </a:spcAft>
            </a:pPr>
            <a:r>
              <a:rPr lang="en-US" sz="1600" dirty="0">
                <a:solidFill>
                  <a:schemeClr val="tx1"/>
                </a:solidFill>
              </a:rPr>
              <a:t>If delegations have not been completed, the leader is responsible for recording team member time.</a:t>
            </a:r>
          </a:p>
          <a:p>
            <a:pPr>
              <a:spcBef>
                <a:spcPts val="0"/>
              </a:spcBef>
              <a:spcAft>
                <a:spcPts val="1200"/>
              </a:spcAft>
            </a:pPr>
            <a:r>
              <a:rPr lang="en-US" sz="2000" dirty="0"/>
              <a:t>Leaders are to communicate with team members to follow existing PTO requests processes (in Smart Square or directly with your leader).</a:t>
            </a:r>
          </a:p>
          <a:p>
            <a:pPr>
              <a:spcBef>
                <a:spcPts val="600"/>
              </a:spcBef>
              <a:spcAft>
                <a:spcPts val="1200"/>
              </a:spcAft>
            </a:pPr>
            <a:endParaRPr lang="en-US" sz="2000" dirty="0"/>
          </a:p>
        </p:txBody>
      </p:sp>
      <p:sp>
        <p:nvSpPr>
          <p:cNvPr id="4" name="Rectangle 3">
            <a:extLst>
              <a:ext uri="{FF2B5EF4-FFF2-40B4-BE49-F238E27FC236}">
                <a16:creationId xmlns:a16="http://schemas.microsoft.com/office/drawing/2014/main" id="{7BADCF03-5654-B7B1-953D-1A74A3599F01}"/>
              </a:ext>
            </a:extLst>
          </p:cNvPr>
          <p:cNvSpPr/>
          <p:nvPr/>
        </p:nvSpPr>
        <p:spPr>
          <a:xfrm>
            <a:off x="0" y="0"/>
            <a:ext cx="12192000" cy="1133964"/>
          </a:xfrm>
          <a:prstGeom prst="rect">
            <a:avLst/>
          </a:prstGeom>
          <a:solidFill>
            <a:srgbClr val="69C3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0" cap="none" spc="0" normalizeH="0" baseline="0" noProof="0" dirty="0">
                <a:ln>
                  <a:noFill/>
                </a:ln>
                <a:solidFill>
                  <a:prstClr val="white"/>
                </a:solidFill>
                <a:effectLst/>
                <a:uLnTx/>
                <a:uFillTx/>
                <a:latin typeface="Arial"/>
                <a:ea typeface="+mn-ea"/>
                <a:cs typeface="+mn-cs"/>
                <a:sym typeface="Arial"/>
              </a:rPr>
              <a:t>Leaders Call to Action</a:t>
            </a:r>
            <a:endParaRPr kumimoji="0" lang="en-US" sz="4400" b="1" i="0" u="none" strike="noStrike" kern="1200" cap="none" spc="0" normalizeH="0" baseline="0" noProof="0" dirty="0">
              <a:ln>
                <a:noFill/>
              </a:ln>
              <a:solidFill>
                <a:prstClr val="white"/>
              </a:solidFill>
              <a:effectLst/>
              <a:uLnTx/>
              <a:uFillTx/>
              <a:latin typeface="Arial"/>
              <a:ea typeface="+mn-ea"/>
              <a:cs typeface="+mn-cs"/>
              <a:sym typeface="Arial"/>
            </a:endParaRPr>
          </a:p>
        </p:txBody>
      </p:sp>
      <p:sp>
        <p:nvSpPr>
          <p:cNvPr id="6" name="!!Morph Shape">
            <a:extLst>
              <a:ext uri="{FF2B5EF4-FFF2-40B4-BE49-F238E27FC236}">
                <a16:creationId xmlns:a16="http://schemas.microsoft.com/office/drawing/2014/main" id="{0A551D77-695D-A40D-C339-5852D306623E}"/>
              </a:ext>
            </a:extLst>
          </p:cNvPr>
          <p:cNvSpPr/>
          <p:nvPr/>
        </p:nvSpPr>
        <p:spPr>
          <a:xfrm>
            <a:off x="1" y="1133965"/>
            <a:ext cx="3657600" cy="4939382"/>
          </a:xfrm>
          <a:prstGeom prst="rect">
            <a:avLst/>
          </a:prstGeom>
          <a:solidFill>
            <a:schemeClr val="accent1">
              <a:lumMod val="20000"/>
              <a:lumOff val="80000"/>
              <a:alpha val="50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sym typeface="Arial"/>
            </a:endParaRPr>
          </a:p>
        </p:txBody>
      </p:sp>
      <p:sp>
        <p:nvSpPr>
          <p:cNvPr id="9" name="Graphic 7">
            <a:extLst>
              <a:ext uri="{FF2B5EF4-FFF2-40B4-BE49-F238E27FC236}">
                <a16:creationId xmlns:a16="http://schemas.microsoft.com/office/drawing/2014/main" id="{4F009DD7-C27D-6C38-A741-6B56F695D628}"/>
              </a:ext>
            </a:extLst>
          </p:cNvPr>
          <p:cNvSpPr>
            <a:spLocks noChangeAspect="1"/>
          </p:cNvSpPr>
          <p:nvPr/>
        </p:nvSpPr>
        <p:spPr>
          <a:xfrm>
            <a:off x="770428" y="2549590"/>
            <a:ext cx="2128668" cy="1920240"/>
          </a:xfrm>
          <a:custGeom>
            <a:avLst/>
            <a:gdLst>
              <a:gd name="connsiteX0" fmla="*/ 3904959 w 5904865"/>
              <a:gd name="connsiteY0" fmla="*/ 4482359 h 5328638"/>
              <a:gd name="connsiteX1" fmla="*/ 3918663 w 5904865"/>
              <a:gd name="connsiteY1" fmla="*/ 5140041 h 5328638"/>
              <a:gd name="connsiteX2" fmla="*/ 4473133 w 5904865"/>
              <a:gd name="connsiteY2" fmla="*/ 4786088 h 5328638"/>
              <a:gd name="connsiteX3" fmla="*/ 3904604 w 5904865"/>
              <a:gd name="connsiteY3" fmla="*/ 4482347 h 5328638"/>
              <a:gd name="connsiteX4" fmla="*/ 5390344 w 5904865"/>
              <a:gd name="connsiteY4" fmla="*/ 3171281 h 5328638"/>
              <a:gd name="connsiteX5" fmla="*/ 4579100 w 5904865"/>
              <a:gd name="connsiteY5" fmla="*/ 4689756 h 5328638"/>
              <a:gd name="connsiteX6" fmla="*/ 4312124 w 5904865"/>
              <a:gd name="connsiteY6" fmla="*/ 4547104 h 5328638"/>
              <a:gd name="connsiteX7" fmla="*/ 5123368 w 5904865"/>
              <a:gd name="connsiteY7" fmla="*/ 3028629 h 5328638"/>
              <a:gd name="connsiteX8" fmla="*/ 5390344 w 5904865"/>
              <a:gd name="connsiteY8" fmla="*/ 3171281 h 5328638"/>
              <a:gd name="connsiteX9" fmla="*/ 4998467 w 5904865"/>
              <a:gd name="connsiteY9" fmla="*/ 2334033 h 5328638"/>
              <a:gd name="connsiteX10" fmla="*/ 5651292 w 5904865"/>
              <a:gd name="connsiteY10" fmla="*/ 2683048 h 5328638"/>
              <a:gd name="connsiteX11" fmla="*/ 5754733 w 5904865"/>
              <a:gd name="connsiteY11" fmla="*/ 2489453 h 5328638"/>
              <a:gd name="connsiteX12" fmla="*/ 5754733 w 5904865"/>
              <a:gd name="connsiteY12" fmla="*/ 2489430 h 5328638"/>
              <a:gd name="connsiteX13" fmla="*/ 5764449 w 5904865"/>
              <a:gd name="connsiteY13" fmla="*/ 2387920 h 5328638"/>
              <a:gd name="connsiteX14" fmla="*/ 5699869 w 5904865"/>
              <a:gd name="connsiteY14" fmla="*/ 2309002 h 5328638"/>
              <a:gd name="connsiteX15" fmla="*/ 5282103 w 5904865"/>
              <a:gd name="connsiteY15" fmla="*/ 2085917 h 5328638"/>
              <a:gd name="connsiteX16" fmla="*/ 5282160 w 5904865"/>
              <a:gd name="connsiteY16" fmla="*/ 2085917 h 5328638"/>
              <a:gd name="connsiteX17" fmla="*/ 5180604 w 5904865"/>
              <a:gd name="connsiteY17" fmla="*/ 2076184 h 5328638"/>
              <a:gd name="connsiteX18" fmla="*/ 5101686 w 5904865"/>
              <a:gd name="connsiteY18" fmla="*/ 2140769 h 5328638"/>
              <a:gd name="connsiteX19" fmla="*/ 4998193 w 5904865"/>
              <a:gd name="connsiteY19" fmla="*/ 2334496 h 5328638"/>
              <a:gd name="connsiteX20" fmla="*/ 1731659 w 5904865"/>
              <a:gd name="connsiteY20" fmla="*/ 3597162 h 5328638"/>
              <a:gd name="connsiteX21" fmla="*/ 1093465 w 5904865"/>
              <a:gd name="connsiteY21" fmla="*/ 3380530 h 5328638"/>
              <a:gd name="connsiteX22" fmla="*/ 533057 w 5904865"/>
              <a:gd name="connsiteY22" fmla="*/ 3754977 h 5328638"/>
              <a:gd name="connsiteX23" fmla="*/ 488989 w 5904865"/>
              <a:gd name="connsiteY23" fmla="*/ 4427518 h 5328638"/>
              <a:gd name="connsiteX24" fmla="*/ 995704 w 5904865"/>
              <a:gd name="connsiteY24" fmla="*/ 4871928 h 5328638"/>
              <a:gd name="connsiteX25" fmla="*/ 1656758 w 5904865"/>
              <a:gd name="connsiteY25" fmla="*/ 4740437 h 5328638"/>
              <a:gd name="connsiteX26" fmla="*/ 1954852 w 5904865"/>
              <a:gd name="connsiteY26" fmla="*/ 4135961 h 5328638"/>
              <a:gd name="connsiteX27" fmla="*/ 1731676 w 5904865"/>
              <a:gd name="connsiteY27" fmla="*/ 3597191 h 5328638"/>
              <a:gd name="connsiteX28" fmla="*/ 1192706 w 5904865"/>
              <a:gd name="connsiteY28" fmla="*/ 3238569 h 5328638"/>
              <a:gd name="connsiteX29" fmla="*/ 1904452 w 5904865"/>
              <a:gd name="connsiteY29" fmla="*/ 3589596 h 5328638"/>
              <a:gd name="connsiteX30" fmla="*/ 2059248 w 5904865"/>
              <a:gd name="connsiteY30" fmla="*/ 4367979 h 5328638"/>
              <a:gd name="connsiteX31" fmla="*/ 1535948 w 5904865"/>
              <a:gd name="connsiteY31" fmla="*/ 4964648 h 5328638"/>
              <a:gd name="connsiteX32" fmla="*/ 744021 w 5904865"/>
              <a:gd name="connsiteY32" fmla="*/ 4912676 h 5328638"/>
              <a:gd name="connsiteX33" fmla="*/ 303137 w 5904865"/>
              <a:gd name="connsiteY33" fmla="*/ 4252822 h 5328638"/>
              <a:gd name="connsiteX34" fmla="*/ 558300 w 5904865"/>
              <a:gd name="connsiteY34" fmla="*/ 3501356 h 5328638"/>
              <a:gd name="connsiteX35" fmla="*/ 1192666 w 5904865"/>
              <a:gd name="connsiteY35" fmla="*/ 3238620 h 5328638"/>
              <a:gd name="connsiteX36" fmla="*/ 1940628 w 5904865"/>
              <a:gd name="connsiteY36" fmla="*/ 3387742 h 5328638"/>
              <a:gd name="connsiteX37" fmla="*/ 1940628 w 5904865"/>
              <a:gd name="connsiteY37" fmla="*/ 3387719 h 5328638"/>
              <a:gd name="connsiteX38" fmla="*/ 2245374 w 5904865"/>
              <a:gd name="connsiteY38" fmla="*/ 4031971 h 5328638"/>
              <a:gd name="connsiteX39" fmla="*/ 2072227 w 5904865"/>
              <a:gd name="connsiteY39" fmla="*/ 4723315 h 5328638"/>
              <a:gd name="connsiteX40" fmla="*/ 1499812 w 5904865"/>
              <a:gd name="connsiteY40" fmla="*/ 5147928 h 5328638"/>
              <a:gd name="connsiteX41" fmla="*/ 787952 w 5904865"/>
              <a:gd name="connsiteY41" fmla="*/ 5112952 h 5328638"/>
              <a:gd name="connsiteX42" fmla="*/ 259852 w 5904865"/>
              <a:gd name="connsiteY42" fmla="*/ 4634355 h 5328638"/>
              <a:gd name="connsiteX43" fmla="*/ 155262 w 5904865"/>
              <a:gd name="connsiteY43" fmla="*/ 3929353 h 5328638"/>
              <a:gd name="connsiteX44" fmla="*/ 521644 w 5904865"/>
              <a:gd name="connsiteY44" fmla="*/ 3318019 h 5328638"/>
              <a:gd name="connsiteX45" fmla="*/ 1192700 w 5904865"/>
              <a:gd name="connsiteY45" fmla="*/ 3077898 h 5328638"/>
              <a:gd name="connsiteX46" fmla="*/ 1597573 w 5904865"/>
              <a:gd name="connsiteY46" fmla="*/ 3158154 h 5328638"/>
              <a:gd name="connsiteX47" fmla="*/ 1940628 w 5904865"/>
              <a:gd name="connsiteY47" fmla="*/ 3387668 h 5328638"/>
              <a:gd name="connsiteX48" fmla="*/ 1125097 w 5904865"/>
              <a:gd name="connsiteY48" fmla="*/ 3694832 h 5328638"/>
              <a:gd name="connsiteX49" fmla="*/ 1192717 w 5904865"/>
              <a:gd name="connsiteY49" fmla="*/ 3627212 h 5328638"/>
              <a:gd name="connsiteX50" fmla="*/ 1260337 w 5904865"/>
              <a:gd name="connsiteY50" fmla="*/ 3694832 h 5328638"/>
              <a:gd name="connsiteX51" fmla="*/ 1260337 w 5904865"/>
              <a:gd name="connsiteY51" fmla="*/ 4089790 h 5328638"/>
              <a:gd name="connsiteX52" fmla="*/ 1543138 w 5904865"/>
              <a:gd name="connsiteY52" fmla="*/ 4198689 h 5328638"/>
              <a:gd name="connsiteX53" fmla="*/ 1582006 w 5904865"/>
              <a:gd name="connsiteY53" fmla="*/ 4285529 h 5328638"/>
              <a:gd name="connsiteX54" fmla="*/ 1495143 w 5904865"/>
              <a:gd name="connsiteY54" fmla="*/ 4324396 h 5328638"/>
              <a:gd name="connsiteX55" fmla="*/ 1174881 w 5904865"/>
              <a:gd name="connsiteY55" fmla="*/ 4201370 h 5328638"/>
              <a:gd name="connsiteX56" fmla="*/ 1125166 w 5904865"/>
              <a:gd name="connsiteY56" fmla="*/ 4136139 h 5328638"/>
              <a:gd name="connsiteX57" fmla="*/ 1125166 w 5904865"/>
              <a:gd name="connsiteY57" fmla="*/ 3694832 h 5328638"/>
              <a:gd name="connsiteX58" fmla="*/ 1724944 w 5904865"/>
              <a:gd name="connsiteY58" fmla="*/ 1932326 h 5328638"/>
              <a:gd name="connsiteX59" fmla="*/ 1261737 w 5904865"/>
              <a:gd name="connsiteY59" fmla="*/ 1932303 h 5328638"/>
              <a:gd name="connsiteX60" fmla="*/ 1261737 w 5904865"/>
              <a:gd name="connsiteY60" fmla="*/ 2395018 h 5328638"/>
              <a:gd name="connsiteX61" fmla="*/ 1724783 w 5904865"/>
              <a:gd name="connsiteY61" fmla="*/ 2395018 h 5328638"/>
              <a:gd name="connsiteX62" fmla="*/ 1724783 w 5904865"/>
              <a:gd name="connsiteY62" fmla="*/ 1931972 h 5328638"/>
              <a:gd name="connsiteX63" fmla="*/ 1194140 w 5904865"/>
              <a:gd name="connsiteY63" fmla="*/ 1797086 h 5328638"/>
              <a:gd name="connsiteX64" fmla="*/ 1792558 w 5904865"/>
              <a:gd name="connsiteY64" fmla="*/ 1797086 h 5328638"/>
              <a:gd name="connsiteX65" fmla="*/ 1792535 w 5904865"/>
              <a:gd name="connsiteY65" fmla="*/ 1797063 h 5328638"/>
              <a:gd name="connsiteX66" fmla="*/ 1840375 w 5904865"/>
              <a:gd name="connsiteY66" fmla="*/ 1816866 h 5328638"/>
              <a:gd name="connsiteX67" fmla="*/ 1860155 w 5904865"/>
              <a:gd name="connsiteY67" fmla="*/ 1864683 h 5328638"/>
              <a:gd name="connsiteX68" fmla="*/ 1860155 w 5904865"/>
              <a:gd name="connsiteY68" fmla="*/ 2463101 h 5328638"/>
              <a:gd name="connsiteX69" fmla="*/ 1840375 w 5904865"/>
              <a:gd name="connsiteY69" fmla="*/ 2510918 h 5328638"/>
              <a:gd name="connsiteX70" fmla="*/ 1792535 w 5904865"/>
              <a:gd name="connsiteY70" fmla="*/ 2530721 h 5328638"/>
              <a:gd name="connsiteX71" fmla="*/ 1194117 w 5904865"/>
              <a:gd name="connsiteY71" fmla="*/ 2530721 h 5328638"/>
              <a:gd name="connsiteX72" fmla="*/ 1146277 w 5904865"/>
              <a:gd name="connsiteY72" fmla="*/ 2510918 h 5328638"/>
              <a:gd name="connsiteX73" fmla="*/ 1126497 w 5904865"/>
              <a:gd name="connsiteY73" fmla="*/ 2463101 h 5328638"/>
              <a:gd name="connsiteX74" fmla="*/ 1126497 w 5904865"/>
              <a:gd name="connsiteY74" fmla="*/ 1864340 h 5328638"/>
              <a:gd name="connsiteX75" fmla="*/ 1146277 w 5904865"/>
              <a:gd name="connsiteY75" fmla="*/ 1816500 h 5328638"/>
              <a:gd name="connsiteX76" fmla="*/ 1194117 w 5904865"/>
              <a:gd name="connsiteY76" fmla="*/ 1796720 h 5328638"/>
              <a:gd name="connsiteX77" fmla="*/ 2946130 w 5904865"/>
              <a:gd name="connsiteY77" fmla="*/ 1932326 h 5328638"/>
              <a:gd name="connsiteX78" fmla="*/ 2482924 w 5904865"/>
              <a:gd name="connsiteY78" fmla="*/ 1932303 h 5328638"/>
              <a:gd name="connsiteX79" fmla="*/ 2482924 w 5904865"/>
              <a:gd name="connsiteY79" fmla="*/ 2395018 h 5328638"/>
              <a:gd name="connsiteX80" fmla="*/ 2946107 w 5904865"/>
              <a:gd name="connsiteY80" fmla="*/ 2395018 h 5328638"/>
              <a:gd name="connsiteX81" fmla="*/ 2946107 w 5904865"/>
              <a:gd name="connsiteY81" fmla="*/ 1931972 h 5328638"/>
              <a:gd name="connsiteX82" fmla="*/ 2415327 w 5904865"/>
              <a:gd name="connsiteY82" fmla="*/ 1797086 h 5328638"/>
              <a:gd name="connsiteX83" fmla="*/ 3014087 w 5904865"/>
              <a:gd name="connsiteY83" fmla="*/ 1797063 h 5328638"/>
              <a:gd name="connsiteX84" fmla="*/ 3061928 w 5904865"/>
              <a:gd name="connsiteY84" fmla="*/ 1816866 h 5328638"/>
              <a:gd name="connsiteX85" fmla="*/ 3081708 w 5904865"/>
              <a:gd name="connsiteY85" fmla="*/ 1864683 h 5328638"/>
              <a:gd name="connsiteX86" fmla="*/ 3081708 w 5904865"/>
              <a:gd name="connsiteY86" fmla="*/ 2463101 h 5328638"/>
              <a:gd name="connsiteX87" fmla="*/ 3061928 w 5904865"/>
              <a:gd name="connsiteY87" fmla="*/ 2510918 h 5328638"/>
              <a:gd name="connsiteX88" fmla="*/ 3014087 w 5904865"/>
              <a:gd name="connsiteY88" fmla="*/ 2530721 h 5328638"/>
              <a:gd name="connsiteX89" fmla="*/ 2415327 w 5904865"/>
              <a:gd name="connsiteY89" fmla="*/ 2530721 h 5328638"/>
              <a:gd name="connsiteX90" fmla="*/ 2347707 w 5904865"/>
              <a:gd name="connsiteY90" fmla="*/ 2463101 h 5328638"/>
              <a:gd name="connsiteX91" fmla="*/ 2347707 w 5904865"/>
              <a:gd name="connsiteY91" fmla="*/ 1864340 h 5328638"/>
              <a:gd name="connsiteX92" fmla="*/ 2415327 w 5904865"/>
              <a:gd name="connsiteY92" fmla="*/ 1796720 h 5328638"/>
              <a:gd name="connsiteX93" fmla="*/ 4167374 w 5904865"/>
              <a:gd name="connsiteY93" fmla="*/ 1932326 h 5328638"/>
              <a:gd name="connsiteX94" fmla="*/ 3704105 w 5904865"/>
              <a:gd name="connsiteY94" fmla="*/ 1932303 h 5328638"/>
              <a:gd name="connsiteX95" fmla="*/ 3704105 w 5904865"/>
              <a:gd name="connsiteY95" fmla="*/ 2395018 h 5328638"/>
              <a:gd name="connsiteX96" fmla="*/ 4167357 w 5904865"/>
              <a:gd name="connsiteY96" fmla="*/ 2395018 h 5328638"/>
              <a:gd name="connsiteX97" fmla="*/ 4167380 w 5904865"/>
              <a:gd name="connsiteY97" fmla="*/ 1931972 h 5328638"/>
              <a:gd name="connsiteX98" fmla="*/ 3636502 w 5904865"/>
              <a:gd name="connsiteY98" fmla="*/ 1797086 h 5328638"/>
              <a:gd name="connsiteX99" fmla="*/ 4234749 w 5904865"/>
              <a:gd name="connsiteY99" fmla="*/ 1797063 h 5328638"/>
              <a:gd name="connsiteX100" fmla="*/ 4282566 w 5904865"/>
              <a:gd name="connsiteY100" fmla="*/ 1816889 h 5328638"/>
              <a:gd name="connsiteX101" fmla="*/ 4302369 w 5904865"/>
              <a:gd name="connsiteY101" fmla="*/ 1864683 h 5328638"/>
              <a:gd name="connsiteX102" fmla="*/ 4302369 w 5904865"/>
              <a:gd name="connsiteY102" fmla="*/ 2463101 h 5328638"/>
              <a:gd name="connsiteX103" fmla="*/ 4282566 w 5904865"/>
              <a:gd name="connsiteY103" fmla="*/ 2510918 h 5328638"/>
              <a:gd name="connsiteX104" fmla="*/ 4234749 w 5904865"/>
              <a:gd name="connsiteY104" fmla="*/ 2530721 h 5328638"/>
              <a:gd name="connsiteX105" fmla="*/ 3636445 w 5904865"/>
              <a:gd name="connsiteY105" fmla="*/ 2530721 h 5328638"/>
              <a:gd name="connsiteX106" fmla="*/ 3568825 w 5904865"/>
              <a:gd name="connsiteY106" fmla="*/ 2463101 h 5328638"/>
              <a:gd name="connsiteX107" fmla="*/ 3568825 w 5904865"/>
              <a:gd name="connsiteY107" fmla="*/ 1864340 h 5328638"/>
              <a:gd name="connsiteX108" fmla="*/ 3636445 w 5904865"/>
              <a:gd name="connsiteY108" fmla="*/ 1796720 h 5328638"/>
              <a:gd name="connsiteX109" fmla="*/ 1516809 w 5904865"/>
              <a:gd name="connsiteY109" fmla="*/ 161282 h 5328638"/>
              <a:gd name="connsiteX110" fmla="*/ 1444880 w 5904865"/>
              <a:gd name="connsiteY110" fmla="*/ 131615 h 5328638"/>
              <a:gd name="connsiteX111" fmla="*/ 1372997 w 5904865"/>
              <a:gd name="connsiteY111" fmla="*/ 161350 h 5328638"/>
              <a:gd name="connsiteX112" fmla="*/ 1343016 w 5904865"/>
              <a:gd name="connsiteY112" fmla="*/ 233165 h 5328638"/>
              <a:gd name="connsiteX113" fmla="*/ 1343016 w 5904865"/>
              <a:gd name="connsiteY113" fmla="*/ 578677 h 5328638"/>
              <a:gd name="connsiteX114" fmla="*/ 1343016 w 5904865"/>
              <a:gd name="connsiteY114" fmla="*/ 578654 h 5328638"/>
              <a:gd name="connsiteX115" fmla="*/ 1394719 w 5904865"/>
              <a:gd name="connsiteY115" fmla="*/ 664716 h 5328638"/>
              <a:gd name="connsiteX116" fmla="*/ 1495086 w 5904865"/>
              <a:gd name="connsiteY116" fmla="*/ 664716 h 5328638"/>
              <a:gd name="connsiteX117" fmla="*/ 1546767 w 5904865"/>
              <a:gd name="connsiteY117" fmla="*/ 578654 h 5328638"/>
              <a:gd name="connsiteX118" fmla="*/ 1546767 w 5904865"/>
              <a:gd name="connsiteY118" fmla="*/ 233165 h 5328638"/>
              <a:gd name="connsiteX119" fmla="*/ 1516809 w 5904865"/>
              <a:gd name="connsiteY119" fmla="*/ 161282 h 5328638"/>
              <a:gd name="connsiteX120" fmla="*/ 2786453 w 5904865"/>
              <a:gd name="connsiteY120" fmla="*/ 161282 h 5328638"/>
              <a:gd name="connsiteX121" fmla="*/ 2714524 w 5904865"/>
              <a:gd name="connsiteY121" fmla="*/ 131615 h 5328638"/>
              <a:gd name="connsiteX122" fmla="*/ 2642641 w 5904865"/>
              <a:gd name="connsiteY122" fmla="*/ 161350 h 5328638"/>
              <a:gd name="connsiteX123" fmla="*/ 2612660 w 5904865"/>
              <a:gd name="connsiteY123" fmla="*/ 233165 h 5328638"/>
              <a:gd name="connsiteX124" fmla="*/ 2612660 w 5904865"/>
              <a:gd name="connsiteY124" fmla="*/ 578677 h 5328638"/>
              <a:gd name="connsiteX125" fmla="*/ 2612660 w 5904865"/>
              <a:gd name="connsiteY125" fmla="*/ 578654 h 5328638"/>
              <a:gd name="connsiteX126" fmla="*/ 2664364 w 5904865"/>
              <a:gd name="connsiteY126" fmla="*/ 664716 h 5328638"/>
              <a:gd name="connsiteX127" fmla="*/ 2764731 w 5904865"/>
              <a:gd name="connsiteY127" fmla="*/ 664716 h 5328638"/>
              <a:gd name="connsiteX128" fmla="*/ 2816411 w 5904865"/>
              <a:gd name="connsiteY128" fmla="*/ 578654 h 5328638"/>
              <a:gd name="connsiteX129" fmla="*/ 2816411 w 5904865"/>
              <a:gd name="connsiteY129" fmla="*/ 233165 h 5328638"/>
              <a:gd name="connsiteX130" fmla="*/ 2786453 w 5904865"/>
              <a:gd name="connsiteY130" fmla="*/ 161282 h 5328638"/>
              <a:gd name="connsiteX131" fmla="*/ 4052497 w 5904865"/>
              <a:gd name="connsiteY131" fmla="*/ 4104632 h 5328638"/>
              <a:gd name="connsiteX132" fmla="*/ 4737497 w 5904865"/>
              <a:gd name="connsiteY132" fmla="*/ 2822186 h 5328638"/>
              <a:gd name="connsiteX133" fmla="*/ 5004473 w 5904865"/>
              <a:gd name="connsiteY133" fmla="*/ 2964838 h 5328638"/>
              <a:gd name="connsiteX134" fmla="*/ 4193229 w 5904865"/>
              <a:gd name="connsiteY134" fmla="*/ 4483599 h 5328638"/>
              <a:gd name="connsiteX135" fmla="*/ 3926167 w 5904865"/>
              <a:gd name="connsiteY135" fmla="*/ 4341016 h 5328638"/>
              <a:gd name="connsiteX136" fmla="*/ 4046742 w 5904865"/>
              <a:gd name="connsiteY136" fmla="*/ 4115387 h 5328638"/>
              <a:gd name="connsiteX137" fmla="*/ 4052434 w 5904865"/>
              <a:gd name="connsiteY137" fmla="*/ 4104694 h 5328638"/>
              <a:gd name="connsiteX138" fmla="*/ 4830537 w 5904865"/>
              <a:gd name="connsiteY138" fmla="*/ 2397504 h 5328638"/>
              <a:gd name="connsiteX139" fmla="*/ 4825337 w 5904865"/>
              <a:gd name="connsiteY139" fmla="*/ 2396881 h 5328638"/>
              <a:gd name="connsiteX140" fmla="*/ 4825314 w 5904865"/>
              <a:gd name="connsiteY140" fmla="*/ 2396881 h 5328638"/>
              <a:gd name="connsiteX141" fmla="*/ 4820382 w 5904865"/>
              <a:gd name="connsiteY141" fmla="*/ 2397635 h 5328638"/>
              <a:gd name="connsiteX142" fmla="*/ 4809889 w 5904865"/>
              <a:gd name="connsiteY142" fmla="*/ 2406208 h 5328638"/>
              <a:gd name="connsiteX143" fmla="*/ 4692617 w 5904865"/>
              <a:gd name="connsiteY143" fmla="*/ 2625653 h 5328638"/>
              <a:gd name="connsiteX144" fmla="*/ 4691389 w 5904865"/>
              <a:gd name="connsiteY144" fmla="*/ 2639386 h 5328638"/>
              <a:gd name="connsiteX145" fmla="*/ 4699893 w 5904865"/>
              <a:gd name="connsiteY145" fmla="*/ 2649879 h 5328638"/>
              <a:gd name="connsiteX146" fmla="*/ 4741395 w 5904865"/>
              <a:gd name="connsiteY146" fmla="*/ 2672024 h 5328638"/>
              <a:gd name="connsiteX147" fmla="*/ 5554423 w 5904865"/>
              <a:gd name="connsiteY147" fmla="*/ 3106410 h 5328638"/>
              <a:gd name="connsiteX148" fmla="*/ 5554365 w 5904865"/>
              <a:gd name="connsiteY148" fmla="*/ 3106410 h 5328638"/>
              <a:gd name="connsiteX149" fmla="*/ 5568081 w 5904865"/>
              <a:gd name="connsiteY149" fmla="*/ 3107633 h 5328638"/>
              <a:gd name="connsiteX150" fmla="*/ 5578540 w 5904865"/>
              <a:gd name="connsiteY150" fmla="*/ 3099352 h 5328638"/>
              <a:gd name="connsiteX151" fmla="*/ 5695869 w 5904865"/>
              <a:gd name="connsiteY151" fmla="*/ 2879907 h 5328638"/>
              <a:gd name="connsiteX152" fmla="*/ 5695869 w 5904865"/>
              <a:gd name="connsiteY152" fmla="*/ 2879884 h 5328638"/>
              <a:gd name="connsiteX153" fmla="*/ 5697126 w 5904865"/>
              <a:gd name="connsiteY153" fmla="*/ 2866180 h 5328638"/>
              <a:gd name="connsiteX154" fmla="*/ 5688611 w 5904865"/>
              <a:gd name="connsiteY154" fmla="*/ 2855687 h 5328638"/>
              <a:gd name="connsiteX155" fmla="*/ 4833807 w 5904865"/>
              <a:gd name="connsiteY155" fmla="*/ 2398802 h 5328638"/>
              <a:gd name="connsiteX156" fmla="*/ 4830526 w 5904865"/>
              <a:gd name="connsiteY156" fmla="*/ 2397510 h 5328638"/>
              <a:gd name="connsiteX157" fmla="*/ 3882247 w 5904865"/>
              <a:gd name="connsiteY157" fmla="*/ 384795 h 5328638"/>
              <a:gd name="connsiteX158" fmla="*/ 3882247 w 5904865"/>
              <a:gd name="connsiteY158" fmla="*/ 578682 h 5328638"/>
              <a:gd name="connsiteX159" fmla="*/ 3882247 w 5904865"/>
              <a:gd name="connsiteY159" fmla="*/ 578659 h 5328638"/>
              <a:gd name="connsiteX160" fmla="*/ 3933951 w 5904865"/>
              <a:gd name="connsiteY160" fmla="*/ 664722 h 5328638"/>
              <a:gd name="connsiteX161" fmla="*/ 4034318 w 5904865"/>
              <a:gd name="connsiteY161" fmla="*/ 664722 h 5328638"/>
              <a:gd name="connsiteX162" fmla="*/ 4085998 w 5904865"/>
              <a:gd name="connsiteY162" fmla="*/ 578659 h 5328638"/>
              <a:gd name="connsiteX163" fmla="*/ 4085998 w 5904865"/>
              <a:gd name="connsiteY163" fmla="*/ 233171 h 5328638"/>
              <a:gd name="connsiteX164" fmla="*/ 4034318 w 5904865"/>
              <a:gd name="connsiteY164" fmla="*/ 147108 h 5328638"/>
              <a:gd name="connsiteX165" fmla="*/ 3933951 w 5904865"/>
              <a:gd name="connsiteY165" fmla="*/ 147108 h 5328638"/>
              <a:gd name="connsiteX166" fmla="*/ 3882247 w 5904865"/>
              <a:gd name="connsiteY166" fmla="*/ 233171 h 5328638"/>
              <a:gd name="connsiteX167" fmla="*/ 1681972 w 5904865"/>
              <a:gd name="connsiteY167" fmla="*/ 317444 h 5328638"/>
              <a:gd name="connsiteX168" fmla="*/ 2477500 w 5904865"/>
              <a:gd name="connsiteY168" fmla="*/ 317444 h 5328638"/>
              <a:gd name="connsiteX169" fmla="*/ 2477523 w 5904865"/>
              <a:gd name="connsiteY169" fmla="*/ 233171 h 5328638"/>
              <a:gd name="connsiteX170" fmla="*/ 2597224 w 5904865"/>
              <a:gd name="connsiteY170" fmla="*/ 31134 h 5328638"/>
              <a:gd name="connsiteX171" fmla="*/ 2832030 w 5904865"/>
              <a:gd name="connsiteY171" fmla="*/ 31134 h 5328638"/>
              <a:gd name="connsiteX172" fmla="*/ 2951731 w 5904865"/>
              <a:gd name="connsiteY172" fmla="*/ 233171 h 5328638"/>
              <a:gd name="connsiteX173" fmla="*/ 2951731 w 5904865"/>
              <a:gd name="connsiteY173" fmla="*/ 317444 h 5328638"/>
              <a:gd name="connsiteX174" fmla="*/ 3747259 w 5904865"/>
              <a:gd name="connsiteY174" fmla="*/ 317444 h 5328638"/>
              <a:gd name="connsiteX175" fmla="*/ 3747282 w 5904865"/>
              <a:gd name="connsiteY175" fmla="*/ 233171 h 5328638"/>
              <a:gd name="connsiteX176" fmla="*/ 3866983 w 5904865"/>
              <a:gd name="connsiteY176" fmla="*/ 31134 h 5328638"/>
              <a:gd name="connsiteX177" fmla="*/ 4101789 w 5904865"/>
              <a:gd name="connsiteY177" fmla="*/ 31134 h 5328638"/>
              <a:gd name="connsiteX178" fmla="*/ 4221513 w 5904865"/>
              <a:gd name="connsiteY178" fmla="*/ 233171 h 5328638"/>
              <a:gd name="connsiteX179" fmla="*/ 4221513 w 5904865"/>
              <a:gd name="connsiteY179" fmla="*/ 317444 h 5328638"/>
              <a:gd name="connsiteX180" fmla="*/ 4676947 w 5904865"/>
              <a:gd name="connsiteY180" fmla="*/ 317444 h 5328638"/>
              <a:gd name="connsiteX181" fmla="*/ 4837504 w 5904865"/>
              <a:gd name="connsiteY181" fmla="*/ 384195 h 5328638"/>
              <a:gd name="connsiteX182" fmla="*/ 4904209 w 5904865"/>
              <a:gd name="connsiteY182" fmla="*/ 544798 h 5328638"/>
              <a:gd name="connsiteX183" fmla="*/ 4904209 w 5904865"/>
              <a:gd name="connsiteY183" fmla="*/ 2225008 h 5328638"/>
              <a:gd name="connsiteX184" fmla="*/ 4983282 w 5904865"/>
              <a:gd name="connsiteY184" fmla="*/ 2077018 h 5328638"/>
              <a:gd name="connsiteX185" fmla="*/ 4983282 w 5904865"/>
              <a:gd name="connsiteY185" fmla="*/ 2076995 h 5328638"/>
              <a:gd name="connsiteX186" fmla="*/ 5141782 w 5904865"/>
              <a:gd name="connsiteY186" fmla="*/ 1947134 h 5328638"/>
              <a:gd name="connsiteX187" fmla="*/ 5345711 w 5904865"/>
              <a:gd name="connsiteY187" fmla="*/ 1966736 h 5328638"/>
              <a:gd name="connsiteX188" fmla="*/ 5757934 w 5904865"/>
              <a:gd name="connsiteY188" fmla="*/ 2186941 h 5328638"/>
              <a:gd name="connsiteX189" fmla="*/ 5769478 w 5904865"/>
              <a:gd name="connsiteY189" fmla="*/ 2193233 h 5328638"/>
              <a:gd name="connsiteX190" fmla="*/ 5893264 w 5904865"/>
              <a:gd name="connsiteY190" fmla="*/ 2348452 h 5328638"/>
              <a:gd name="connsiteX191" fmla="*/ 5876748 w 5904865"/>
              <a:gd name="connsiteY191" fmla="*/ 2546288 h 5328638"/>
              <a:gd name="connsiteX192" fmla="*/ 5870633 w 5904865"/>
              <a:gd name="connsiteY192" fmla="*/ 2557878 h 5328638"/>
              <a:gd name="connsiteX193" fmla="*/ 5769364 w 5904865"/>
              <a:gd name="connsiteY193" fmla="*/ 2747434 h 5328638"/>
              <a:gd name="connsiteX194" fmla="*/ 5828800 w 5904865"/>
              <a:gd name="connsiteY194" fmla="*/ 2836730 h 5328638"/>
              <a:gd name="connsiteX195" fmla="*/ 5814855 w 5904865"/>
              <a:gd name="connsiteY195" fmla="*/ 2943104 h 5328638"/>
              <a:gd name="connsiteX196" fmla="*/ 5697697 w 5904865"/>
              <a:gd name="connsiteY196" fmla="*/ 3162548 h 5328638"/>
              <a:gd name="connsiteX197" fmla="*/ 5616944 w 5904865"/>
              <a:gd name="connsiteY197" fmla="*/ 3233294 h 5328638"/>
              <a:gd name="connsiteX198" fmla="*/ 5509616 w 5904865"/>
              <a:gd name="connsiteY198" fmla="*/ 3233603 h 5328638"/>
              <a:gd name="connsiteX199" fmla="*/ 4666106 w 5904865"/>
              <a:gd name="connsiteY199" fmla="*/ 4812600 h 5328638"/>
              <a:gd name="connsiteX200" fmla="*/ 4665545 w 5904865"/>
              <a:gd name="connsiteY200" fmla="*/ 4813560 h 5328638"/>
              <a:gd name="connsiteX201" fmla="*/ 4664854 w 5904865"/>
              <a:gd name="connsiteY201" fmla="*/ 4814789 h 5328638"/>
              <a:gd name="connsiteX202" fmla="*/ 4664225 w 5904865"/>
              <a:gd name="connsiteY202" fmla="*/ 4815749 h 5328638"/>
              <a:gd name="connsiteX203" fmla="*/ 4664225 w 5904865"/>
              <a:gd name="connsiteY203" fmla="*/ 4816309 h 5328638"/>
              <a:gd name="connsiteX204" fmla="*/ 4663534 w 5904865"/>
              <a:gd name="connsiteY204" fmla="*/ 4817338 h 5328638"/>
              <a:gd name="connsiteX205" fmla="*/ 4663579 w 5904865"/>
              <a:gd name="connsiteY205" fmla="*/ 4817338 h 5328638"/>
              <a:gd name="connsiteX206" fmla="*/ 4641903 w 5904865"/>
              <a:gd name="connsiteY206" fmla="*/ 4837918 h 5328638"/>
              <a:gd name="connsiteX207" fmla="*/ 3891809 w 5904865"/>
              <a:gd name="connsiteY207" fmla="*/ 5316977 h 5328638"/>
              <a:gd name="connsiteX208" fmla="*/ 3822960 w 5904865"/>
              <a:gd name="connsiteY208" fmla="*/ 5321149 h 5328638"/>
              <a:gd name="connsiteX209" fmla="*/ 3786481 w 5904865"/>
              <a:gd name="connsiteY209" fmla="*/ 5262571 h 5328638"/>
              <a:gd name="connsiteX210" fmla="*/ 3767684 w 5904865"/>
              <a:gd name="connsiteY210" fmla="*/ 4370116 h 5328638"/>
              <a:gd name="connsiteX211" fmla="*/ 3767684 w 5904865"/>
              <a:gd name="connsiteY211" fmla="*/ 4361115 h 5328638"/>
              <a:gd name="connsiteX212" fmla="*/ 3775988 w 5904865"/>
              <a:gd name="connsiteY212" fmla="*/ 4335621 h 5328638"/>
              <a:gd name="connsiteX213" fmla="*/ 3877207 w 5904865"/>
              <a:gd name="connsiteY213" fmla="*/ 4146134 h 5328638"/>
              <a:gd name="connsiteX214" fmla="*/ 2385477 w 5904865"/>
              <a:gd name="connsiteY214" fmla="*/ 4146134 h 5328638"/>
              <a:gd name="connsiteX215" fmla="*/ 2109752 w 5904865"/>
              <a:gd name="connsiteY215" fmla="*/ 4898171 h 5328638"/>
              <a:gd name="connsiteX216" fmla="*/ 1420465 w 5904865"/>
              <a:gd name="connsiteY216" fmla="*/ 5306233 h 5328638"/>
              <a:gd name="connsiteX217" fmla="*/ 628481 w 5904865"/>
              <a:gd name="connsiteY217" fmla="*/ 5186218 h 5328638"/>
              <a:gd name="connsiteX218" fmla="*/ 91004 w 5904865"/>
              <a:gd name="connsiteY218" fmla="*/ 4592339 h 5328638"/>
              <a:gd name="connsiteX219" fmla="*/ 50396 w 5904865"/>
              <a:gd name="connsiteY219" fmla="*/ 3792353 h 5328638"/>
              <a:gd name="connsiteX220" fmla="*/ 525011 w 5904865"/>
              <a:gd name="connsiteY220" fmla="*/ 3147072 h 5328638"/>
              <a:gd name="connsiteX221" fmla="*/ 525011 w 5904865"/>
              <a:gd name="connsiteY221" fmla="*/ 544747 h 5328638"/>
              <a:gd name="connsiteX222" fmla="*/ 591670 w 5904865"/>
              <a:gd name="connsiteY222" fmla="*/ 384104 h 5328638"/>
              <a:gd name="connsiteX223" fmla="*/ 752273 w 5904865"/>
              <a:gd name="connsiteY223" fmla="*/ 317398 h 5328638"/>
              <a:gd name="connsiteX224" fmla="*/ 1207707 w 5904865"/>
              <a:gd name="connsiteY224" fmla="*/ 317398 h 5328638"/>
              <a:gd name="connsiteX225" fmla="*/ 1207707 w 5904865"/>
              <a:gd name="connsiteY225" fmla="*/ 233125 h 5328638"/>
              <a:gd name="connsiteX226" fmla="*/ 1327431 w 5904865"/>
              <a:gd name="connsiteY226" fmla="*/ 31088 h 5328638"/>
              <a:gd name="connsiteX227" fmla="*/ 1562237 w 5904865"/>
              <a:gd name="connsiteY227" fmla="*/ 31088 h 5328638"/>
              <a:gd name="connsiteX228" fmla="*/ 1681938 w 5904865"/>
              <a:gd name="connsiteY228" fmla="*/ 233125 h 5328638"/>
              <a:gd name="connsiteX229" fmla="*/ 660130 w 5904865"/>
              <a:gd name="connsiteY229" fmla="*/ 1195268 h 5328638"/>
              <a:gd name="connsiteX230" fmla="*/ 660153 w 5904865"/>
              <a:gd name="connsiteY230" fmla="*/ 544787 h 5328638"/>
              <a:gd name="connsiteX231" fmla="*/ 687208 w 5904865"/>
              <a:gd name="connsiteY231" fmla="*/ 479801 h 5328638"/>
              <a:gd name="connsiteX232" fmla="*/ 752170 w 5904865"/>
              <a:gd name="connsiteY232" fmla="*/ 452678 h 5328638"/>
              <a:gd name="connsiteX233" fmla="*/ 1207605 w 5904865"/>
              <a:gd name="connsiteY233" fmla="*/ 452678 h 5328638"/>
              <a:gd name="connsiteX234" fmla="*/ 1207605 w 5904865"/>
              <a:gd name="connsiteY234" fmla="*/ 578654 h 5328638"/>
              <a:gd name="connsiteX235" fmla="*/ 1327328 w 5904865"/>
              <a:gd name="connsiteY235" fmla="*/ 780668 h 5328638"/>
              <a:gd name="connsiteX236" fmla="*/ 1562135 w 5904865"/>
              <a:gd name="connsiteY236" fmla="*/ 780668 h 5328638"/>
              <a:gd name="connsiteX237" fmla="*/ 1681835 w 5904865"/>
              <a:gd name="connsiteY237" fmla="*/ 578654 h 5328638"/>
              <a:gd name="connsiteX238" fmla="*/ 1681835 w 5904865"/>
              <a:gd name="connsiteY238" fmla="*/ 452678 h 5328638"/>
              <a:gd name="connsiteX239" fmla="*/ 2477363 w 5904865"/>
              <a:gd name="connsiteY239" fmla="*/ 452678 h 5328638"/>
              <a:gd name="connsiteX240" fmla="*/ 2477363 w 5904865"/>
              <a:gd name="connsiteY240" fmla="*/ 578654 h 5328638"/>
              <a:gd name="connsiteX241" fmla="*/ 2597087 w 5904865"/>
              <a:gd name="connsiteY241" fmla="*/ 780668 h 5328638"/>
              <a:gd name="connsiteX242" fmla="*/ 2831893 w 5904865"/>
              <a:gd name="connsiteY242" fmla="*/ 780668 h 5328638"/>
              <a:gd name="connsiteX243" fmla="*/ 2951594 w 5904865"/>
              <a:gd name="connsiteY243" fmla="*/ 578654 h 5328638"/>
              <a:gd name="connsiteX244" fmla="*/ 2951594 w 5904865"/>
              <a:gd name="connsiteY244" fmla="*/ 452678 h 5328638"/>
              <a:gd name="connsiteX245" fmla="*/ 3747122 w 5904865"/>
              <a:gd name="connsiteY245" fmla="*/ 452678 h 5328638"/>
              <a:gd name="connsiteX246" fmla="*/ 3747122 w 5904865"/>
              <a:gd name="connsiteY246" fmla="*/ 578654 h 5328638"/>
              <a:gd name="connsiteX247" fmla="*/ 3866845 w 5904865"/>
              <a:gd name="connsiteY247" fmla="*/ 780668 h 5328638"/>
              <a:gd name="connsiteX248" fmla="*/ 4101652 w 5904865"/>
              <a:gd name="connsiteY248" fmla="*/ 780668 h 5328638"/>
              <a:gd name="connsiteX249" fmla="*/ 4221353 w 5904865"/>
              <a:gd name="connsiteY249" fmla="*/ 578654 h 5328638"/>
              <a:gd name="connsiteX250" fmla="*/ 4221353 w 5904865"/>
              <a:gd name="connsiteY250" fmla="*/ 452678 h 5328638"/>
              <a:gd name="connsiteX251" fmla="*/ 4676810 w 5904865"/>
              <a:gd name="connsiteY251" fmla="*/ 452678 h 5328638"/>
              <a:gd name="connsiteX252" fmla="*/ 4741749 w 5904865"/>
              <a:gd name="connsiteY252" fmla="*/ 479801 h 5328638"/>
              <a:gd name="connsiteX253" fmla="*/ 4768833 w 5904865"/>
              <a:gd name="connsiteY253" fmla="*/ 544787 h 5328638"/>
              <a:gd name="connsiteX254" fmla="*/ 4768833 w 5904865"/>
              <a:gd name="connsiteY254" fmla="*/ 1194868 h 5328638"/>
              <a:gd name="connsiteX255" fmla="*/ 2945902 w 5904865"/>
              <a:gd name="connsiteY255" fmla="*/ 2973433 h 5328638"/>
              <a:gd name="connsiteX256" fmla="*/ 2482856 w 5904865"/>
              <a:gd name="connsiteY256" fmla="*/ 2973410 h 5328638"/>
              <a:gd name="connsiteX257" fmla="*/ 2482856 w 5904865"/>
              <a:gd name="connsiteY257" fmla="*/ 3436594 h 5328638"/>
              <a:gd name="connsiteX258" fmla="*/ 2946039 w 5904865"/>
              <a:gd name="connsiteY258" fmla="*/ 3436594 h 5328638"/>
              <a:gd name="connsiteX259" fmla="*/ 2946039 w 5904865"/>
              <a:gd name="connsiteY259" fmla="*/ 2973210 h 5328638"/>
              <a:gd name="connsiteX260" fmla="*/ 2415098 w 5904865"/>
              <a:gd name="connsiteY260" fmla="*/ 2838193 h 5328638"/>
              <a:gd name="connsiteX261" fmla="*/ 2415098 w 5904865"/>
              <a:gd name="connsiteY261" fmla="*/ 2838170 h 5328638"/>
              <a:gd name="connsiteX262" fmla="*/ 2347478 w 5904865"/>
              <a:gd name="connsiteY262" fmla="*/ 2905790 h 5328638"/>
              <a:gd name="connsiteX263" fmla="*/ 2347478 w 5904865"/>
              <a:gd name="connsiteY263" fmla="*/ 3504208 h 5328638"/>
              <a:gd name="connsiteX264" fmla="*/ 2415098 w 5904865"/>
              <a:gd name="connsiteY264" fmla="*/ 3571897 h 5328638"/>
              <a:gd name="connsiteX265" fmla="*/ 3014030 w 5904865"/>
              <a:gd name="connsiteY265" fmla="*/ 3571897 h 5328638"/>
              <a:gd name="connsiteX266" fmla="*/ 3061871 w 5904865"/>
              <a:gd name="connsiteY266" fmla="*/ 3552071 h 5328638"/>
              <a:gd name="connsiteX267" fmla="*/ 3081650 w 5904865"/>
              <a:gd name="connsiteY267" fmla="*/ 3504208 h 5328638"/>
              <a:gd name="connsiteX268" fmla="*/ 3081650 w 5904865"/>
              <a:gd name="connsiteY268" fmla="*/ 2905562 h 5328638"/>
              <a:gd name="connsiteX269" fmla="*/ 3061848 w 5904865"/>
              <a:gd name="connsiteY269" fmla="*/ 2857745 h 5328638"/>
              <a:gd name="connsiteX270" fmla="*/ 3014030 w 5904865"/>
              <a:gd name="connsiteY270" fmla="*/ 2837942 h 5328638"/>
              <a:gd name="connsiteX271" fmla="*/ 4167146 w 5904865"/>
              <a:gd name="connsiteY271" fmla="*/ 2973433 h 5328638"/>
              <a:gd name="connsiteX272" fmla="*/ 3704031 w 5904865"/>
              <a:gd name="connsiteY272" fmla="*/ 2973410 h 5328638"/>
              <a:gd name="connsiteX273" fmla="*/ 3704031 w 5904865"/>
              <a:gd name="connsiteY273" fmla="*/ 3436594 h 5328638"/>
              <a:gd name="connsiteX274" fmla="*/ 4167283 w 5904865"/>
              <a:gd name="connsiteY274" fmla="*/ 3436594 h 5328638"/>
              <a:gd name="connsiteX275" fmla="*/ 4167306 w 5904865"/>
              <a:gd name="connsiteY275" fmla="*/ 2973210 h 5328638"/>
              <a:gd name="connsiteX276" fmla="*/ 3636274 w 5904865"/>
              <a:gd name="connsiteY276" fmla="*/ 2838193 h 5328638"/>
              <a:gd name="connsiteX277" fmla="*/ 4234691 w 5904865"/>
              <a:gd name="connsiteY277" fmla="*/ 2838170 h 5328638"/>
              <a:gd name="connsiteX278" fmla="*/ 4302312 w 5904865"/>
              <a:gd name="connsiteY278" fmla="*/ 2905790 h 5328638"/>
              <a:gd name="connsiteX279" fmla="*/ 4302312 w 5904865"/>
              <a:gd name="connsiteY279" fmla="*/ 3350869 h 5328638"/>
              <a:gd name="connsiteX280" fmla="*/ 4619003 w 5904865"/>
              <a:gd name="connsiteY280" fmla="*/ 2758052 h 5328638"/>
              <a:gd name="connsiteX281" fmla="*/ 4619025 w 5904865"/>
              <a:gd name="connsiteY281" fmla="*/ 2758052 h 5328638"/>
              <a:gd name="connsiteX282" fmla="*/ 4559555 w 5904865"/>
              <a:gd name="connsiteY282" fmla="*/ 2668778 h 5328638"/>
              <a:gd name="connsiteX283" fmla="*/ 4573482 w 5904865"/>
              <a:gd name="connsiteY283" fmla="*/ 2562405 h 5328638"/>
              <a:gd name="connsiteX284" fmla="*/ 4695818 w 5904865"/>
              <a:gd name="connsiteY284" fmla="*/ 2333359 h 5328638"/>
              <a:gd name="connsiteX285" fmla="*/ 4697138 w 5904865"/>
              <a:gd name="connsiteY285" fmla="*/ 2332044 h 5328638"/>
              <a:gd name="connsiteX286" fmla="*/ 4768461 w 5904865"/>
              <a:gd name="connsiteY286" fmla="*/ 2273334 h 5328638"/>
              <a:gd name="connsiteX287" fmla="*/ 4768461 w 5904865"/>
              <a:gd name="connsiteY287" fmla="*/ 1330302 h 5328638"/>
              <a:gd name="connsiteX288" fmla="*/ 660233 w 5904865"/>
              <a:gd name="connsiteY288" fmla="*/ 1330302 h 5328638"/>
              <a:gd name="connsiteX289" fmla="*/ 660233 w 5904865"/>
              <a:gd name="connsiteY289" fmla="*/ 3068062 h 5328638"/>
              <a:gd name="connsiteX290" fmla="*/ 1406384 w 5904865"/>
              <a:gd name="connsiteY290" fmla="*/ 2962243 h 5328638"/>
              <a:gd name="connsiteX291" fmla="*/ 2067152 w 5904865"/>
              <a:gd name="connsiteY291" fmla="*/ 3324654 h 5328638"/>
              <a:gd name="connsiteX292" fmla="*/ 2378957 w 5904865"/>
              <a:gd name="connsiteY292" fmla="*/ 4010740 h 5328638"/>
              <a:gd name="connsiteX293" fmla="*/ 3949839 w 5904865"/>
              <a:gd name="connsiteY293" fmla="*/ 4010740 h 5328638"/>
              <a:gd name="connsiteX294" fmla="*/ 4184377 w 5904865"/>
              <a:gd name="connsiteY294" fmla="*/ 3571822 h 5328638"/>
              <a:gd name="connsiteX295" fmla="*/ 3636360 w 5904865"/>
              <a:gd name="connsiteY295" fmla="*/ 3571822 h 5328638"/>
              <a:gd name="connsiteX296" fmla="*/ 3568740 w 5904865"/>
              <a:gd name="connsiteY296" fmla="*/ 3504134 h 5328638"/>
              <a:gd name="connsiteX297" fmla="*/ 3568740 w 5904865"/>
              <a:gd name="connsiteY297" fmla="*/ 2905545 h 5328638"/>
              <a:gd name="connsiteX298" fmla="*/ 3636360 w 5904865"/>
              <a:gd name="connsiteY298" fmla="*/ 2837925 h 5328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5904865" h="5328638">
                <a:moveTo>
                  <a:pt x="3904959" y="4482359"/>
                </a:moveTo>
                <a:lnTo>
                  <a:pt x="3918663" y="5140041"/>
                </a:lnTo>
                <a:lnTo>
                  <a:pt x="4473133" y="4786088"/>
                </a:lnTo>
                <a:lnTo>
                  <a:pt x="3904604" y="4482347"/>
                </a:lnTo>
                <a:close/>
                <a:moveTo>
                  <a:pt x="5390344" y="3171281"/>
                </a:moveTo>
                <a:lnTo>
                  <a:pt x="4579100" y="4689756"/>
                </a:lnTo>
                <a:lnTo>
                  <a:pt x="4312124" y="4547104"/>
                </a:lnTo>
                <a:lnTo>
                  <a:pt x="5123368" y="3028629"/>
                </a:lnTo>
                <a:lnTo>
                  <a:pt x="5390344" y="3171281"/>
                </a:lnTo>
                <a:close/>
                <a:moveTo>
                  <a:pt x="4998467" y="2334033"/>
                </a:moveTo>
                <a:lnTo>
                  <a:pt x="5651292" y="2683048"/>
                </a:lnTo>
                <a:lnTo>
                  <a:pt x="5754733" y="2489453"/>
                </a:lnTo>
                <a:lnTo>
                  <a:pt x="5754733" y="2489430"/>
                </a:lnTo>
                <a:cubicBezTo>
                  <a:pt x="5771249" y="2458197"/>
                  <a:pt x="5774735" y="2421718"/>
                  <a:pt x="5764449" y="2387920"/>
                </a:cubicBezTo>
                <a:cubicBezTo>
                  <a:pt x="5754162" y="2354121"/>
                  <a:pt x="5730958" y="2325747"/>
                  <a:pt x="5699869" y="2309002"/>
                </a:cubicBezTo>
                <a:lnTo>
                  <a:pt x="5282103" y="2085917"/>
                </a:lnTo>
                <a:lnTo>
                  <a:pt x="5282160" y="2085917"/>
                </a:lnTo>
                <a:cubicBezTo>
                  <a:pt x="5250899" y="2069400"/>
                  <a:pt x="5214403" y="2065891"/>
                  <a:pt x="5180604" y="2076184"/>
                </a:cubicBezTo>
                <a:cubicBezTo>
                  <a:pt x="5146806" y="2086454"/>
                  <a:pt x="5118454" y="2109668"/>
                  <a:pt x="5101686" y="2140769"/>
                </a:cubicBezTo>
                <a:lnTo>
                  <a:pt x="4998193" y="2334496"/>
                </a:lnTo>
                <a:close/>
                <a:moveTo>
                  <a:pt x="1731659" y="3597162"/>
                </a:moveTo>
                <a:cubicBezTo>
                  <a:pt x="1564181" y="3429662"/>
                  <a:pt x="1328305" y="3349612"/>
                  <a:pt x="1093465" y="3380530"/>
                </a:cubicBezTo>
                <a:cubicBezTo>
                  <a:pt x="858624" y="3411448"/>
                  <a:pt x="651512" y="3549814"/>
                  <a:pt x="533057" y="3754977"/>
                </a:cubicBezTo>
                <a:cubicBezTo>
                  <a:pt x="414625" y="3960117"/>
                  <a:pt x="398332" y="4208650"/>
                  <a:pt x="488989" y="4427518"/>
                </a:cubicBezTo>
                <a:cubicBezTo>
                  <a:pt x="579623" y="4646362"/>
                  <a:pt x="766904" y="4810600"/>
                  <a:pt x="995704" y="4871928"/>
                </a:cubicBezTo>
                <a:cubicBezTo>
                  <a:pt x="1224504" y="4933233"/>
                  <a:pt x="1468820" y="4884632"/>
                  <a:pt x="1656758" y="4740437"/>
                </a:cubicBezTo>
                <a:cubicBezTo>
                  <a:pt x="1844684" y="4596247"/>
                  <a:pt x="1954852" y="4372848"/>
                  <a:pt x="1954852" y="4135961"/>
                </a:cubicBezTo>
                <a:cubicBezTo>
                  <a:pt x="1955121" y="3933839"/>
                  <a:pt x="1874819" y="3739929"/>
                  <a:pt x="1731676" y="3597191"/>
                </a:cubicBezTo>
                <a:close/>
                <a:moveTo>
                  <a:pt x="1192706" y="3238569"/>
                </a:moveTo>
                <a:cubicBezTo>
                  <a:pt x="1471626" y="3238569"/>
                  <a:pt x="1734670" y="3368294"/>
                  <a:pt x="1904452" y="3589596"/>
                </a:cubicBezTo>
                <a:cubicBezTo>
                  <a:pt x="2074227" y="3810875"/>
                  <a:pt x="2131446" y="4098545"/>
                  <a:pt x="2059248" y="4367979"/>
                </a:cubicBezTo>
                <a:cubicBezTo>
                  <a:pt x="1987051" y="4637413"/>
                  <a:pt x="1793655" y="4857909"/>
                  <a:pt x="1535948" y="4964648"/>
                </a:cubicBezTo>
                <a:cubicBezTo>
                  <a:pt x="1278259" y="5071347"/>
                  <a:pt x="985588" y="5052145"/>
                  <a:pt x="744021" y="4912676"/>
                </a:cubicBezTo>
                <a:cubicBezTo>
                  <a:pt x="502471" y="4773218"/>
                  <a:pt x="339530" y="4529325"/>
                  <a:pt x="303137" y="4252822"/>
                </a:cubicBezTo>
                <a:cubicBezTo>
                  <a:pt x="266750" y="3976290"/>
                  <a:pt x="361047" y="3698558"/>
                  <a:pt x="558300" y="3501356"/>
                </a:cubicBezTo>
                <a:cubicBezTo>
                  <a:pt x="726379" y="3332878"/>
                  <a:pt x="954664" y="3238312"/>
                  <a:pt x="1192666" y="3238620"/>
                </a:cubicBezTo>
                <a:close/>
                <a:moveTo>
                  <a:pt x="1940628" y="3387742"/>
                </a:moveTo>
                <a:lnTo>
                  <a:pt x="1940628" y="3387719"/>
                </a:lnTo>
                <a:cubicBezTo>
                  <a:pt x="2113684" y="3560752"/>
                  <a:pt x="2221377" y="3788461"/>
                  <a:pt x="2245374" y="4031971"/>
                </a:cubicBezTo>
                <a:cubicBezTo>
                  <a:pt x="2269372" y="4275528"/>
                  <a:pt x="2208181" y="4519844"/>
                  <a:pt x="2072227" y="4723315"/>
                </a:cubicBezTo>
                <a:cubicBezTo>
                  <a:pt x="1936273" y="4926798"/>
                  <a:pt x="1733967" y="5076891"/>
                  <a:pt x="1499812" y="5147928"/>
                </a:cubicBezTo>
                <a:cubicBezTo>
                  <a:pt x="1265629" y="5218965"/>
                  <a:pt x="1014060" y="5206621"/>
                  <a:pt x="787952" y="5112952"/>
                </a:cubicBezTo>
                <a:cubicBezTo>
                  <a:pt x="561855" y="5019283"/>
                  <a:pt x="375220" y="4850188"/>
                  <a:pt x="259852" y="4634355"/>
                </a:cubicBezTo>
                <a:cubicBezTo>
                  <a:pt x="144477" y="4418523"/>
                  <a:pt x="107513" y="4169388"/>
                  <a:pt x="155262" y="3929353"/>
                </a:cubicBezTo>
                <a:cubicBezTo>
                  <a:pt x="202993" y="3689323"/>
                  <a:pt x="332472" y="3473290"/>
                  <a:pt x="521644" y="3318019"/>
                </a:cubicBezTo>
                <a:cubicBezTo>
                  <a:pt x="710822" y="3162754"/>
                  <a:pt x="947972" y="3077898"/>
                  <a:pt x="1192700" y="3077898"/>
                </a:cubicBezTo>
                <a:cubicBezTo>
                  <a:pt x="1331626" y="3077720"/>
                  <a:pt x="1469209" y="3104998"/>
                  <a:pt x="1597573" y="3158154"/>
                </a:cubicBezTo>
                <a:cubicBezTo>
                  <a:pt x="1725938" y="3211309"/>
                  <a:pt x="1842512" y="3289307"/>
                  <a:pt x="1940628" y="3387668"/>
                </a:cubicBezTo>
                <a:close/>
                <a:moveTo>
                  <a:pt x="1125097" y="3694832"/>
                </a:moveTo>
                <a:cubicBezTo>
                  <a:pt x="1125097" y="3657484"/>
                  <a:pt x="1155369" y="3627212"/>
                  <a:pt x="1192717" y="3627212"/>
                </a:cubicBezTo>
                <a:cubicBezTo>
                  <a:pt x="1230042" y="3627212"/>
                  <a:pt x="1260337" y="3657484"/>
                  <a:pt x="1260337" y="3694832"/>
                </a:cubicBezTo>
                <a:lnTo>
                  <a:pt x="1260337" y="4089790"/>
                </a:lnTo>
                <a:lnTo>
                  <a:pt x="1543138" y="4198689"/>
                </a:lnTo>
                <a:cubicBezTo>
                  <a:pt x="1577851" y="4211948"/>
                  <a:pt x="1595264" y="4250839"/>
                  <a:pt x="1582006" y="4285529"/>
                </a:cubicBezTo>
                <a:cubicBezTo>
                  <a:pt x="1568741" y="4320242"/>
                  <a:pt x="1529856" y="4337655"/>
                  <a:pt x="1495143" y="4324396"/>
                </a:cubicBezTo>
                <a:lnTo>
                  <a:pt x="1174881" y="4201370"/>
                </a:lnTo>
                <a:cubicBezTo>
                  <a:pt x="1145500" y="4193289"/>
                  <a:pt x="1125143" y="4166588"/>
                  <a:pt x="1125166" y="4136139"/>
                </a:cubicBezTo>
                <a:lnTo>
                  <a:pt x="1125166" y="3694832"/>
                </a:lnTo>
                <a:close/>
                <a:moveTo>
                  <a:pt x="1724944" y="1932326"/>
                </a:moveTo>
                <a:lnTo>
                  <a:pt x="1261737" y="1932303"/>
                </a:lnTo>
                <a:lnTo>
                  <a:pt x="1261737" y="2395018"/>
                </a:lnTo>
                <a:lnTo>
                  <a:pt x="1724783" y="2395018"/>
                </a:lnTo>
                <a:lnTo>
                  <a:pt x="1724783" y="1931972"/>
                </a:lnTo>
                <a:close/>
                <a:moveTo>
                  <a:pt x="1194140" y="1797086"/>
                </a:moveTo>
                <a:lnTo>
                  <a:pt x="1792558" y="1797086"/>
                </a:lnTo>
                <a:lnTo>
                  <a:pt x="1792535" y="1797063"/>
                </a:lnTo>
                <a:cubicBezTo>
                  <a:pt x="1810486" y="1797063"/>
                  <a:pt x="1827694" y="1804161"/>
                  <a:pt x="1840375" y="1816866"/>
                </a:cubicBezTo>
                <a:cubicBezTo>
                  <a:pt x="1853057" y="1829547"/>
                  <a:pt x="1860178" y="1846755"/>
                  <a:pt x="1860155" y="1864683"/>
                </a:cubicBezTo>
                <a:lnTo>
                  <a:pt x="1860155" y="2463101"/>
                </a:lnTo>
                <a:cubicBezTo>
                  <a:pt x="1860178" y="2481029"/>
                  <a:pt x="1853057" y="2498242"/>
                  <a:pt x="1840375" y="2510918"/>
                </a:cubicBezTo>
                <a:cubicBezTo>
                  <a:pt x="1827694" y="2523623"/>
                  <a:pt x="1810486" y="2530744"/>
                  <a:pt x="1792535" y="2530721"/>
                </a:cubicBezTo>
                <a:lnTo>
                  <a:pt x="1194117" y="2530721"/>
                </a:lnTo>
                <a:cubicBezTo>
                  <a:pt x="1176172" y="2530744"/>
                  <a:pt x="1158981" y="2523623"/>
                  <a:pt x="1146277" y="2510918"/>
                </a:cubicBezTo>
                <a:cubicBezTo>
                  <a:pt x="1133595" y="2498242"/>
                  <a:pt x="1126474" y="2481029"/>
                  <a:pt x="1126497" y="2463101"/>
                </a:cubicBezTo>
                <a:lnTo>
                  <a:pt x="1126497" y="1864340"/>
                </a:lnTo>
                <a:cubicBezTo>
                  <a:pt x="1126474" y="1846389"/>
                  <a:pt x="1133595" y="1829204"/>
                  <a:pt x="1146277" y="1816500"/>
                </a:cubicBezTo>
                <a:cubicBezTo>
                  <a:pt x="1158981" y="1803818"/>
                  <a:pt x="1176172" y="1796697"/>
                  <a:pt x="1194117" y="1796720"/>
                </a:cubicBezTo>
                <a:close/>
                <a:moveTo>
                  <a:pt x="2946130" y="1932326"/>
                </a:moveTo>
                <a:lnTo>
                  <a:pt x="2482924" y="1932303"/>
                </a:lnTo>
                <a:lnTo>
                  <a:pt x="2482924" y="2395018"/>
                </a:lnTo>
                <a:lnTo>
                  <a:pt x="2946107" y="2395018"/>
                </a:lnTo>
                <a:lnTo>
                  <a:pt x="2946107" y="1931972"/>
                </a:lnTo>
                <a:close/>
                <a:moveTo>
                  <a:pt x="2415327" y="1797086"/>
                </a:moveTo>
                <a:lnTo>
                  <a:pt x="3014087" y="1797063"/>
                </a:lnTo>
                <a:cubicBezTo>
                  <a:pt x="3032016" y="1797063"/>
                  <a:pt x="3049223" y="1804161"/>
                  <a:pt x="3061928" y="1816866"/>
                </a:cubicBezTo>
                <a:cubicBezTo>
                  <a:pt x="3074610" y="1829547"/>
                  <a:pt x="3081730" y="1846755"/>
                  <a:pt x="3081708" y="1864683"/>
                </a:cubicBezTo>
                <a:lnTo>
                  <a:pt x="3081708" y="2463101"/>
                </a:lnTo>
                <a:cubicBezTo>
                  <a:pt x="3081730" y="2481029"/>
                  <a:pt x="3074610" y="2498242"/>
                  <a:pt x="3061928" y="2510918"/>
                </a:cubicBezTo>
                <a:cubicBezTo>
                  <a:pt x="3049223" y="2523623"/>
                  <a:pt x="3032016" y="2530744"/>
                  <a:pt x="3014087" y="2530721"/>
                </a:cubicBezTo>
                <a:lnTo>
                  <a:pt x="2415327" y="2530721"/>
                </a:lnTo>
                <a:cubicBezTo>
                  <a:pt x="2377979" y="2530721"/>
                  <a:pt x="2347707" y="2500448"/>
                  <a:pt x="2347707" y="2463101"/>
                </a:cubicBezTo>
                <a:lnTo>
                  <a:pt x="2347707" y="1864340"/>
                </a:lnTo>
                <a:cubicBezTo>
                  <a:pt x="2347707" y="1826993"/>
                  <a:pt x="2377979" y="1796720"/>
                  <a:pt x="2415327" y="1796720"/>
                </a:cubicBezTo>
                <a:close/>
                <a:moveTo>
                  <a:pt x="4167374" y="1932326"/>
                </a:moveTo>
                <a:lnTo>
                  <a:pt x="3704105" y="1932303"/>
                </a:lnTo>
                <a:lnTo>
                  <a:pt x="3704105" y="2395018"/>
                </a:lnTo>
                <a:lnTo>
                  <a:pt x="4167357" y="2395018"/>
                </a:lnTo>
                <a:lnTo>
                  <a:pt x="4167380" y="1931972"/>
                </a:lnTo>
                <a:close/>
                <a:moveTo>
                  <a:pt x="3636502" y="1797086"/>
                </a:moveTo>
                <a:lnTo>
                  <a:pt x="4234749" y="1797063"/>
                </a:lnTo>
                <a:cubicBezTo>
                  <a:pt x="4252699" y="1797063"/>
                  <a:pt x="4269885" y="1804207"/>
                  <a:pt x="4282566" y="1816889"/>
                </a:cubicBezTo>
                <a:cubicBezTo>
                  <a:pt x="4295248" y="1829570"/>
                  <a:pt x="4302369" y="1846761"/>
                  <a:pt x="4302369" y="1864683"/>
                </a:cubicBezTo>
                <a:lnTo>
                  <a:pt x="4302369" y="2463101"/>
                </a:lnTo>
                <a:cubicBezTo>
                  <a:pt x="4302369" y="2481029"/>
                  <a:pt x="4295248" y="2498220"/>
                  <a:pt x="4282566" y="2510918"/>
                </a:cubicBezTo>
                <a:cubicBezTo>
                  <a:pt x="4269885" y="2523600"/>
                  <a:pt x="4252699" y="2530721"/>
                  <a:pt x="4234749" y="2530721"/>
                </a:cubicBezTo>
                <a:lnTo>
                  <a:pt x="3636445" y="2530721"/>
                </a:lnTo>
                <a:cubicBezTo>
                  <a:pt x="3599098" y="2530721"/>
                  <a:pt x="3568825" y="2500448"/>
                  <a:pt x="3568825" y="2463101"/>
                </a:cubicBezTo>
                <a:lnTo>
                  <a:pt x="3568825" y="1864340"/>
                </a:lnTo>
                <a:cubicBezTo>
                  <a:pt x="3568825" y="1826993"/>
                  <a:pt x="3599098" y="1796720"/>
                  <a:pt x="3636445" y="1796720"/>
                </a:cubicBezTo>
                <a:close/>
                <a:moveTo>
                  <a:pt x="1516809" y="161282"/>
                </a:moveTo>
                <a:cubicBezTo>
                  <a:pt x="1497698" y="142285"/>
                  <a:pt x="1471826" y="131615"/>
                  <a:pt x="1444880" y="131615"/>
                </a:cubicBezTo>
                <a:cubicBezTo>
                  <a:pt x="1417934" y="131632"/>
                  <a:pt x="1392085" y="142331"/>
                  <a:pt x="1372997" y="161350"/>
                </a:cubicBezTo>
                <a:cubicBezTo>
                  <a:pt x="1353909" y="180393"/>
                  <a:pt x="1343124" y="206196"/>
                  <a:pt x="1343016" y="233165"/>
                </a:cubicBezTo>
                <a:lnTo>
                  <a:pt x="1343016" y="578677"/>
                </a:lnTo>
                <a:lnTo>
                  <a:pt x="1343016" y="578654"/>
                </a:lnTo>
                <a:cubicBezTo>
                  <a:pt x="1343953" y="614418"/>
                  <a:pt x="1363578" y="647102"/>
                  <a:pt x="1394719" y="664716"/>
                </a:cubicBezTo>
                <a:cubicBezTo>
                  <a:pt x="1425860" y="682330"/>
                  <a:pt x="1463945" y="682330"/>
                  <a:pt x="1495086" y="664716"/>
                </a:cubicBezTo>
                <a:cubicBezTo>
                  <a:pt x="1526227" y="647102"/>
                  <a:pt x="1545853" y="614418"/>
                  <a:pt x="1546767" y="578654"/>
                </a:cubicBezTo>
                <a:lnTo>
                  <a:pt x="1546767" y="233165"/>
                </a:lnTo>
                <a:cubicBezTo>
                  <a:pt x="1546698" y="206173"/>
                  <a:pt x="1535914" y="180324"/>
                  <a:pt x="1516809" y="161282"/>
                </a:cubicBezTo>
                <a:close/>
                <a:moveTo>
                  <a:pt x="2786453" y="161282"/>
                </a:moveTo>
                <a:cubicBezTo>
                  <a:pt x="2767342" y="142285"/>
                  <a:pt x="2741470" y="131615"/>
                  <a:pt x="2714524" y="131615"/>
                </a:cubicBezTo>
                <a:cubicBezTo>
                  <a:pt x="2687578" y="131632"/>
                  <a:pt x="2661729" y="142331"/>
                  <a:pt x="2642641" y="161350"/>
                </a:cubicBezTo>
                <a:cubicBezTo>
                  <a:pt x="2623530" y="180393"/>
                  <a:pt x="2612769" y="206196"/>
                  <a:pt x="2612660" y="233165"/>
                </a:cubicBezTo>
                <a:lnTo>
                  <a:pt x="2612660" y="578677"/>
                </a:lnTo>
                <a:lnTo>
                  <a:pt x="2612660" y="578654"/>
                </a:lnTo>
                <a:cubicBezTo>
                  <a:pt x="2613597" y="614418"/>
                  <a:pt x="2633223" y="647102"/>
                  <a:pt x="2664364" y="664716"/>
                </a:cubicBezTo>
                <a:cubicBezTo>
                  <a:pt x="2695505" y="682330"/>
                  <a:pt x="2733590" y="682330"/>
                  <a:pt x="2764731" y="664716"/>
                </a:cubicBezTo>
                <a:cubicBezTo>
                  <a:pt x="2795872" y="647102"/>
                  <a:pt x="2815497" y="614418"/>
                  <a:pt x="2816411" y="578654"/>
                </a:cubicBezTo>
                <a:lnTo>
                  <a:pt x="2816411" y="233165"/>
                </a:lnTo>
                <a:cubicBezTo>
                  <a:pt x="2816343" y="206173"/>
                  <a:pt x="2805559" y="180324"/>
                  <a:pt x="2786453" y="161282"/>
                </a:cubicBezTo>
                <a:close/>
                <a:moveTo>
                  <a:pt x="4052497" y="4104632"/>
                </a:moveTo>
                <a:lnTo>
                  <a:pt x="4737497" y="2822186"/>
                </a:lnTo>
                <a:lnTo>
                  <a:pt x="5004473" y="2964838"/>
                </a:lnTo>
                <a:lnTo>
                  <a:pt x="4193229" y="4483599"/>
                </a:lnTo>
                <a:lnTo>
                  <a:pt x="3926167" y="4341016"/>
                </a:lnTo>
                <a:lnTo>
                  <a:pt x="4046742" y="4115387"/>
                </a:lnTo>
                <a:cubicBezTo>
                  <a:pt x="4048954" y="4111993"/>
                  <a:pt x="4050851" y="4108421"/>
                  <a:pt x="4052434" y="4104694"/>
                </a:cubicBezTo>
                <a:close/>
                <a:moveTo>
                  <a:pt x="4830537" y="2397504"/>
                </a:moveTo>
                <a:cubicBezTo>
                  <a:pt x="4828749" y="2397504"/>
                  <a:pt x="4827034" y="2397167"/>
                  <a:pt x="4825337" y="2396881"/>
                </a:cubicBezTo>
                <a:lnTo>
                  <a:pt x="4825314" y="2396881"/>
                </a:lnTo>
                <a:cubicBezTo>
                  <a:pt x="4823640" y="2396904"/>
                  <a:pt x="4821988" y="2397144"/>
                  <a:pt x="4820382" y="2397635"/>
                </a:cubicBezTo>
                <a:cubicBezTo>
                  <a:pt x="4815890" y="2399001"/>
                  <a:pt x="4812118" y="2402082"/>
                  <a:pt x="4809889" y="2406208"/>
                </a:cubicBezTo>
                <a:lnTo>
                  <a:pt x="4692617" y="2625653"/>
                </a:lnTo>
                <a:cubicBezTo>
                  <a:pt x="4690383" y="2629899"/>
                  <a:pt x="4689960" y="2634831"/>
                  <a:pt x="4691389" y="2639386"/>
                </a:cubicBezTo>
                <a:cubicBezTo>
                  <a:pt x="4692726" y="2643872"/>
                  <a:pt x="4695784" y="2647644"/>
                  <a:pt x="4699893" y="2649879"/>
                </a:cubicBezTo>
                <a:lnTo>
                  <a:pt x="4741395" y="2672024"/>
                </a:lnTo>
                <a:lnTo>
                  <a:pt x="5554423" y="3106410"/>
                </a:lnTo>
                <a:lnTo>
                  <a:pt x="5554365" y="3106410"/>
                </a:lnTo>
                <a:cubicBezTo>
                  <a:pt x="5558594" y="3108639"/>
                  <a:pt x="5563566" y="3109085"/>
                  <a:pt x="5568081" y="3107633"/>
                </a:cubicBezTo>
                <a:cubicBezTo>
                  <a:pt x="5572539" y="3106341"/>
                  <a:pt x="5576254" y="3103370"/>
                  <a:pt x="5578540" y="3099352"/>
                </a:cubicBezTo>
                <a:lnTo>
                  <a:pt x="5695869" y="2879907"/>
                </a:lnTo>
                <a:lnTo>
                  <a:pt x="5695869" y="2879884"/>
                </a:lnTo>
                <a:cubicBezTo>
                  <a:pt x="5698097" y="2875667"/>
                  <a:pt x="5698555" y="2870735"/>
                  <a:pt x="5697126" y="2866180"/>
                </a:cubicBezTo>
                <a:cubicBezTo>
                  <a:pt x="5695812" y="2861670"/>
                  <a:pt x="5692725" y="2857899"/>
                  <a:pt x="5688611" y="2855687"/>
                </a:cubicBezTo>
                <a:lnTo>
                  <a:pt x="4833807" y="2398802"/>
                </a:lnTo>
                <a:cubicBezTo>
                  <a:pt x="4832755" y="2398264"/>
                  <a:pt x="4831663" y="2397819"/>
                  <a:pt x="4830526" y="2397510"/>
                </a:cubicBezTo>
                <a:close/>
                <a:moveTo>
                  <a:pt x="3882247" y="384795"/>
                </a:moveTo>
                <a:lnTo>
                  <a:pt x="3882247" y="578682"/>
                </a:lnTo>
                <a:lnTo>
                  <a:pt x="3882247" y="578659"/>
                </a:lnTo>
                <a:cubicBezTo>
                  <a:pt x="3883185" y="614424"/>
                  <a:pt x="3902810" y="647108"/>
                  <a:pt x="3933951" y="664722"/>
                </a:cubicBezTo>
                <a:cubicBezTo>
                  <a:pt x="3965069" y="682335"/>
                  <a:pt x="4003177" y="682335"/>
                  <a:pt x="4034318" y="664722"/>
                </a:cubicBezTo>
                <a:cubicBezTo>
                  <a:pt x="4065459" y="647108"/>
                  <a:pt x="4085084" y="614424"/>
                  <a:pt x="4085998" y="578659"/>
                </a:cubicBezTo>
                <a:lnTo>
                  <a:pt x="4085998" y="233171"/>
                </a:lnTo>
                <a:cubicBezTo>
                  <a:pt x="4085084" y="197383"/>
                  <a:pt x="4065459" y="164722"/>
                  <a:pt x="4034318" y="147108"/>
                </a:cubicBezTo>
                <a:cubicBezTo>
                  <a:pt x="4003177" y="129495"/>
                  <a:pt x="3965069" y="129495"/>
                  <a:pt x="3933951" y="147108"/>
                </a:cubicBezTo>
                <a:cubicBezTo>
                  <a:pt x="3902810" y="164722"/>
                  <a:pt x="3883185" y="197383"/>
                  <a:pt x="3882247" y="233171"/>
                </a:cubicBezTo>
                <a:close/>
                <a:moveTo>
                  <a:pt x="1681972" y="317444"/>
                </a:moveTo>
                <a:lnTo>
                  <a:pt x="2477500" y="317444"/>
                </a:lnTo>
                <a:lnTo>
                  <a:pt x="2477523" y="233171"/>
                </a:lnTo>
                <a:cubicBezTo>
                  <a:pt x="2478929" y="149412"/>
                  <a:pt x="2524449" y="72613"/>
                  <a:pt x="2597224" y="31134"/>
                </a:cubicBezTo>
                <a:cubicBezTo>
                  <a:pt x="2669999" y="-10323"/>
                  <a:pt x="2759255" y="-10323"/>
                  <a:pt x="2832030" y="31134"/>
                </a:cubicBezTo>
                <a:cubicBezTo>
                  <a:pt x="2904805" y="72613"/>
                  <a:pt x="2950325" y="149406"/>
                  <a:pt x="2951731" y="233171"/>
                </a:cubicBezTo>
                <a:lnTo>
                  <a:pt x="2951731" y="317444"/>
                </a:lnTo>
                <a:lnTo>
                  <a:pt x="3747259" y="317444"/>
                </a:lnTo>
                <a:lnTo>
                  <a:pt x="3747282" y="233171"/>
                </a:lnTo>
                <a:cubicBezTo>
                  <a:pt x="3748688" y="149412"/>
                  <a:pt x="3794208" y="72613"/>
                  <a:pt x="3866983" y="31134"/>
                </a:cubicBezTo>
                <a:cubicBezTo>
                  <a:pt x="3939757" y="-10323"/>
                  <a:pt x="4029015" y="-10323"/>
                  <a:pt x="4101789" y="31134"/>
                </a:cubicBezTo>
                <a:cubicBezTo>
                  <a:pt x="4174564" y="72613"/>
                  <a:pt x="4220084" y="149406"/>
                  <a:pt x="4221513" y="233171"/>
                </a:cubicBezTo>
                <a:lnTo>
                  <a:pt x="4221513" y="317444"/>
                </a:lnTo>
                <a:lnTo>
                  <a:pt x="4676947" y="317444"/>
                </a:lnTo>
                <a:cubicBezTo>
                  <a:pt x="4737177" y="317598"/>
                  <a:pt x="4794910" y="341601"/>
                  <a:pt x="4837504" y="384195"/>
                </a:cubicBezTo>
                <a:cubicBezTo>
                  <a:pt x="4880098" y="426812"/>
                  <a:pt x="4904095" y="484545"/>
                  <a:pt x="4904209" y="544798"/>
                </a:cubicBezTo>
                <a:lnTo>
                  <a:pt x="4904209" y="2225008"/>
                </a:lnTo>
                <a:lnTo>
                  <a:pt x="4983282" y="2077018"/>
                </a:lnTo>
                <a:lnTo>
                  <a:pt x="4983282" y="2076995"/>
                </a:lnTo>
                <a:cubicBezTo>
                  <a:pt x="5016904" y="2014485"/>
                  <a:pt x="5073877" y="1967810"/>
                  <a:pt x="5141782" y="1947134"/>
                </a:cubicBezTo>
                <a:cubicBezTo>
                  <a:pt x="5209671" y="1926485"/>
                  <a:pt x="5283017" y="1933515"/>
                  <a:pt x="5345711" y="1966736"/>
                </a:cubicBezTo>
                <a:lnTo>
                  <a:pt x="5757934" y="2186941"/>
                </a:lnTo>
                <a:cubicBezTo>
                  <a:pt x="5761934" y="2188701"/>
                  <a:pt x="5765820" y="2190804"/>
                  <a:pt x="5769478" y="2193233"/>
                </a:cubicBezTo>
                <a:cubicBezTo>
                  <a:pt x="5829028" y="2227300"/>
                  <a:pt x="5873319" y="2282821"/>
                  <a:pt x="5893264" y="2348452"/>
                </a:cubicBezTo>
                <a:cubicBezTo>
                  <a:pt x="5913210" y="2414083"/>
                  <a:pt x="5907267" y="2484875"/>
                  <a:pt x="5876748" y="2546288"/>
                </a:cubicBezTo>
                <a:cubicBezTo>
                  <a:pt x="5875091" y="2550352"/>
                  <a:pt x="5873034" y="2554238"/>
                  <a:pt x="5870633" y="2557878"/>
                </a:cubicBezTo>
                <a:lnTo>
                  <a:pt x="5769364" y="2747434"/>
                </a:lnTo>
                <a:cubicBezTo>
                  <a:pt x="5799310" y="2769019"/>
                  <a:pt x="5820455" y="2800743"/>
                  <a:pt x="5828800" y="2836730"/>
                </a:cubicBezTo>
                <a:cubicBezTo>
                  <a:pt x="5837201" y="2872695"/>
                  <a:pt x="5832229" y="2910488"/>
                  <a:pt x="5814855" y="2943104"/>
                </a:cubicBezTo>
                <a:lnTo>
                  <a:pt x="5697697" y="3162548"/>
                </a:lnTo>
                <a:cubicBezTo>
                  <a:pt x="5680210" y="3195095"/>
                  <a:pt x="5651520" y="3220235"/>
                  <a:pt x="5616944" y="3233294"/>
                </a:cubicBezTo>
                <a:cubicBezTo>
                  <a:pt x="5582368" y="3246353"/>
                  <a:pt x="5544307" y="3246462"/>
                  <a:pt x="5509616" y="3233603"/>
                </a:cubicBezTo>
                <a:lnTo>
                  <a:pt x="4666106" y="4812600"/>
                </a:lnTo>
                <a:lnTo>
                  <a:pt x="4665545" y="4813560"/>
                </a:lnTo>
                <a:lnTo>
                  <a:pt x="4664854" y="4814789"/>
                </a:lnTo>
                <a:lnTo>
                  <a:pt x="4664225" y="4815749"/>
                </a:lnTo>
                <a:lnTo>
                  <a:pt x="4664225" y="4816309"/>
                </a:lnTo>
                <a:lnTo>
                  <a:pt x="4663534" y="4817338"/>
                </a:lnTo>
                <a:lnTo>
                  <a:pt x="4663579" y="4817338"/>
                </a:lnTo>
                <a:cubicBezTo>
                  <a:pt x="4658002" y="4825750"/>
                  <a:pt x="4650589" y="4832786"/>
                  <a:pt x="4641903" y="4837918"/>
                </a:cubicBezTo>
                <a:lnTo>
                  <a:pt x="3891809" y="5316977"/>
                </a:lnTo>
                <a:cubicBezTo>
                  <a:pt x="3871361" y="5330865"/>
                  <a:pt x="3844929" y="5332466"/>
                  <a:pt x="3822960" y="5321149"/>
                </a:cubicBezTo>
                <a:cubicBezTo>
                  <a:pt x="3800969" y="5309777"/>
                  <a:pt x="3786973" y="5287317"/>
                  <a:pt x="3786481" y="5262571"/>
                </a:cubicBezTo>
                <a:lnTo>
                  <a:pt x="3767684" y="4370116"/>
                </a:lnTo>
                <a:lnTo>
                  <a:pt x="3767684" y="4361115"/>
                </a:lnTo>
                <a:cubicBezTo>
                  <a:pt x="3768713" y="4352143"/>
                  <a:pt x="3771548" y="4343479"/>
                  <a:pt x="3775988" y="4335621"/>
                </a:cubicBezTo>
                <a:lnTo>
                  <a:pt x="3877207" y="4146134"/>
                </a:lnTo>
                <a:lnTo>
                  <a:pt x="2385477" y="4146134"/>
                </a:lnTo>
                <a:cubicBezTo>
                  <a:pt x="2383003" y="4421100"/>
                  <a:pt x="2285596" y="4686790"/>
                  <a:pt x="2109752" y="4898171"/>
                </a:cubicBezTo>
                <a:cubicBezTo>
                  <a:pt x="1933901" y="5109581"/>
                  <a:pt x="1690414" y="5253713"/>
                  <a:pt x="1420465" y="5306233"/>
                </a:cubicBezTo>
                <a:cubicBezTo>
                  <a:pt x="1150523" y="5358697"/>
                  <a:pt x="870751" y="5316349"/>
                  <a:pt x="628481" y="5186218"/>
                </a:cubicBezTo>
                <a:cubicBezTo>
                  <a:pt x="386216" y="5056145"/>
                  <a:pt x="196330" y="4846330"/>
                  <a:pt x="91004" y="4592339"/>
                </a:cubicBezTo>
                <a:cubicBezTo>
                  <a:pt x="-14346" y="4338335"/>
                  <a:pt x="-28696" y="4055728"/>
                  <a:pt x="50396" y="3792353"/>
                </a:cubicBezTo>
                <a:cubicBezTo>
                  <a:pt x="129493" y="3528994"/>
                  <a:pt x="297148" y="3301040"/>
                  <a:pt x="525011" y="3147072"/>
                </a:cubicBezTo>
                <a:lnTo>
                  <a:pt x="525011" y="544747"/>
                </a:lnTo>
                <a:cubicBezTo>
                  <a:pt x="525102" y="484493"/>
                  <a:pt x="549076" y="426720"/>
                  <a:pt x="591670" y="384104"/>
                </a:cubicBezTo>
                <a:cubicBezTo>
                  <a:pt x="634264" y="341487"/>
                  <a:pt x="692020" y="317513"/>
                  <a:pt x="752273" y="317398"/>
                </a:cubicBezTo>
                <a:lnTo>
                  <a:pt x="1207707" y="317398"/>
                </a:lnTo>
                <a:lnTo>
                  <a:pt x="1207707" y="233125"/>
                </a:lnTo>
                <a:cubicBezTo>
                  <a:pt x="1209136" y="149366"/>
                  <a:pt x="1254656" y="72568"/>
                  <a:pt x="1327431" y="31088"/>
                </a:cubicBezTo>
                <a:cubicBezTo>
                  <a:pt x="1400206" y="-10363"/>
                  <a:pt x="1489463" y="-10363"/>
                  <a:pt x="1562237" y="31088"/>
                </a:cubicBezTo>
                <a:cubicBezTo>
                  <a:pt x="1635012" y="72568"/>
                  <a:pt x="1680532" y="149360"/>
                  <a:pt x="1681938" y="233125"/>
                </a:cubicBezTo>
                <a:close/>
                <a:moveTo>
                  <a:pt x="660130" y="1195268"/>
                </a:moveTo>
                <a:lnTo>
                  <a:pt x="660153" y="544787"/>
                </a:lnTo>
                <a:cubicBezTo>
                  <a:pt x="660245" y="520407"/>
                  <a:pt x="669977" y="497032"/>
                  <a:pt x="687208" y="479801"/>
                </a:cubicBezTo>
                <a:cubicBezTo>
                  <a:pt x="704444" y="462548"/>
                  <a:pt x="727796" y="452809"/>
                  <a:pt x="752170" y="452678"/>
                </a:cubicBezTo>
                <a:lnTo>
                  <a:pt x="1207605" y="452678"/>
                </a:lnTo>
                <a:lnTo>
                  <a:pt x="1207605" y="578654"/>
                </a:lnTo>
                <a:cubicBezTo>
                  <a:pt x="1209033" y="662413"/>
                  <a:pt x="1254530" y="739211"/>
                  <a:pt x="1327328" y="780668"/>
                </a:cubicBezTo>
                <a:cubicBezTo>
                  <a:pt x="1400103" y="822147"/>
                  <a:pt x="1489360" y="822147"/>
                  <a:pt x="1562135" y="780668"/>
                </a:cubicBezTo>
                <a:cubicBezTo>
                  <a:pt x="1634909" y="739211"/>
                  <a:pt x="1680407" y="662419"/>
                  <a:pt x="1681835" y="578654"/>
                </a:cubicBezTo>
                <a:lnTo>
                  <a:pt x="1681835" y="452678"/>
                </a:lnTo>
                <a:lnTo>
                  <a:pt x="2477363" y="452678"/>
                </a:lnTo>
                <a:lnTo>
                  <a:pt x="2477363" y="578654"/>
                </a:lnTo>
                <a:cubicBezTo>
                  <a:pt x="2478792" y="662413"/>
                  <a:pt x="2524289" y="739211"/>
                  <a:pt x="2597087" y="780668"/>
                </a:cubicBezTo>
                <a:cubicBezTo>
                  <a:pt x="2669862" y="822147"/>
                  <a:pt x="2759118" y="822147"/>
                  <a:pt x="2831893" y="780668"/>
                </a:cubicBezTo>
                <a:cubicBezTo>
                  <a:pt x="2904668" y="739211"/>
                  <a:pt x="2950165" y="662419"/>
                  <a:pt x="2951594" y="578654"/>
                </a:cubicBezTo>
                <a:lnTo>
                  <a:pt x="2951594" y="452678"/>
                </a:lnTo>
                <a:lnTo>
                  <a:pt x="3747122" y="452678"/>
                </a:lnTo>
                <a:lnTo>
                  <a:pt x="3747122" y="578654"/>
                </a:lnTo>
                <a:cubicBezTo>
                  <a:pt x="3748551" y="662413"/>
                  <a:pt x="3794071" y="739211"/>
                  <a:pt x="3866845" y="780668"/>
                </a:cubicBezTo>
                <a:cubicBezTo>
                  <a:pt x="3939620" y="822147"/>
                  <a:pt x="4028877" y="822147"/>
                  <a:pt x="4101652" y="780668"/>
                </a:cubicBezTo>
                <a:cubicBezTo>
                  <a:pt x="4174427" y="739211"/>
                  <a:pt x="4219947" y="662419"/>
                  <a:pt x="4221353" y="578654"/>
                </a:cubicBezTo>
                <a:lnTo>
                  <a:pt x="4221353" y="452678"/>
                </a:lnTo>
                <a:lnTo>
                  <a:pt x="4676810" y="452678"/>
                </a:lnTo>
                <a:cubicBezTo>
                  <a:pt x="4701190" y="452809"/>
                  <a:pt x="4724519" y="462548"/>
                  <a:pt x="4741749" y="479801"/>
                </a:cubicBezTo>
                <a:cubicBezTo>
                  <a:pt x="4758986" y="497038"/>
                  <a:pt x="4768718" y="520412"/>
                  <a:pt x="4768833" y="544787"/>
                </a:cubicBezTo>
                <a:lnTo>
                  <a:pt x="4768833" y="1194868"/>
                </a:lnTo>
                <a:close/>
                <a:moveTo>
                  <a:pt x="2945902" y="2973433"/>
                </a:moveTo>
                <a:lnTo>
                  <a:pt x="2482856" y="2973410"/>
                </a:lnTo>
                <a:lnTo>
                  <a:pt x="2482856" y="3436594"/>
                </a:lnTo>
                <a:lnTo>
                  <a:pt x="2946039" y="3436594"/>
                </a:lnTo>
                <a:lnTo>
                  <a:pt x="2946039" y="2973210"/>
                </a:lnTo>
                <a:close/>
                <a:moveTo>
                  <a:pt x="2415098" y="2838193"/>
                </a:moveTo>
                <a:lnTo>
                  <a:pt x="2415098" y="2838170"/>
                </a:lnTo>
                <a:cubicBezTo>
                  <a:pt x="2377774" y="2838216"/>
                  <a:pt x="2347524" y="2868466"/>
                  <a:pt x="2347478" y="2905790"/>
                </a:cubicBezTo>
                <a:lnTo>
                  <a:pt x="2347478" y="3504208"/>
                </a:lnTo>
                <a:cubicBezTo>
                  <a:pt x="2347478" y="3541556"/>
                  <a:pt x="2377751" y="3571851"/>
                  <a:pt x="2415098" y="3571897"/>
                </a:cubicBezTo>
                <a:lnTo>
                  <a:pt x="3014030" y="3571897"/>
                </a:lnTo>
                <a:cubicBezTo>
                  <a:pt x="3031981" y="3571897"/>
                  <a:pt x="3049189" y="3564753"/>
                  <a:pt x="3061871" y="3552071"/>
                </a:cubicBezTo>
                <a:cubicBezTo>
                  <a:pt x="3074552" y="3539372"/>
                  <a:pt x="3081673" y="3522159"/>
                  <a:pt x="3081650" y="3504208"/>
                </a:cubicBezTo>
                <a:lnTo>
                  <a:pt x="3081650" y="2905562"/>
                </a:lnTo>
                <a:cubicBezTo>
                  <a:pt x="3081650" y="2887639"/>
                  <a:pt x="3074529" y="2870426"/>
                  <a:pt x="3061848" y="2857745"/>
                </a:cubicBezTo>
                <a:cubicBezTo>
                  <a:pt x="3049166" y="2845063"/>
                  <a:pt x="3031958" y="2837942"/>
                  <a:pt x="3014030" y="2837942"/>
                </a:cubicBezTo>
                <a:close/>
                <a:moveTo>
                  <a:pt x="4167146" y="2973433"/>
                </a:moveTo>
                <a:lnTo>
                  <a:pt x="3704031" y="2973410"/>
                </a:lnTo>
                <a:lnTo>
                  <a:pt x="3704031" y="3436594"/>
                </a:lnTo>
                <a:lnTo>
                  <a:pt x="4167283" y="3436594"/>
                </a:lnTo>
                <a:lnTo>
                  <a:pt x="4167306" y="2973210"/>
                </a:lnTo>
                <a:close/>
                <a:moveTo>
                  <a:pt x="3636274" y="2838193"/>
                </a:moveTo>
                <a:lnTo>
                  <a:pt x="4234691" y="2838170"/>
                </a:lnTo>
                <a:cubicBezTo>
                  <a:pt x="4272039" y="2838216"/>
                  <a:pt x="4302289" y="2868466"/>
                  <a:pt x="4302312" y="2905790"/>
                </a:cubicBezTo>
                <a:lnTo>
                  <a:pt x="4302312" y="3350869"/>
                </a:lnTo>
                <a:lnTo>
                  <a:pt x="4619003" y="2758052"/>
                </a:lnTo>
                <a:lnTo>
                  <a:pt x="4619025" y="2758052"/>
                </a:lnTo>
                <a:cubicBezTo>
                  <a:pt x="4589067" y="2736466"/>
                  <a:pt x="4567928" y="2704742"/>
                  <a:pt x="4559555" y="2668778"/>
                </a:cubicBezTo>
                <a:cubicBezTo>
                  <a:pt x="4551183" y="2632791"/>
                  <a:pt x="4556138" y="2595020"/>
                  <a:pt x="4573482" y="2562405"/>
                </a:cubicBezTo>
                <a:lnTo>
                  <a:pt x="4695818" y="2333359"/>
                </a:lnTo>
                <a:lnTo>
                  <a:pt x="4697138" y="2332044"/>
                </a:lnTo>
                <a:cubicBezTo>
                  <a:pt x="4714283" y="2305590"/>
                  <a:pt x="4739195" y="2285073"/>
                  <a:pt x="4768461" y="2273334"/>
                </a:cubicBezTo>
                <a:lnTo>
                  <a:pt x="4768461" y="1330302"/>
                </a:lnTo>
                <a:lnTo>
                  <a:pt x="660233" y="1330302"/>
                </a:lnTo>
                <a:lnTo>
                  <a:pt x="660233" y="3068062"/>
                </a:lnTo>
                <a:cubicBezTo>
                  <a:pt x="890976" y="2953116"/>
                  <a:pt x="1152775" y="2915992"/>
                  <a:pt x="1406384" y="2962243"/>
                </a:cubicBezTo>
                <a:cubicBezTo>
                  <a:pt x="1660010" y="3008495"/>
                  <a:pt x="1891821" y="3135636"/>
                  <a:pt x="2067152" y="3324654"/>
                </a:cubicBezTo>
                <a:cubicBezTo>
                  <a:pt x="2242465" y="3513672"/>
                  <a:pt x="2351873" y="3754371"/>
                  <a:pt x="2378957" y="4010740"/>
                </a:cubicBezTo>
                <a:lnTo>
                  <a:pt x="3949839" y="4010740"/>
                </a:lnTo>
                <a:lnTo>
                  <a:pt x="4184377" y="3571822"/>
                </a:lnTo>
                <a:lnTo>
                  <a:pt x="3636360" y="3571822"/>
                </a:lnTo>
                <a:cubicBezTo>
                  <a:pt x="3599012" y="3571777"/>
                  <a:pt x="3568740" y="3541481"/>
                  <a:pt x="3568740" y="3504134"/>
                </a:cubicBezTo>
                <a:lnTo>
                  <a:pt x="3568740" y="2905545"/>
                </a:lnTo>
                <a:cubicBezTo>
                  <a:pt x="3568785" y="2868214"/>
                  <a:pt x="3599035" y="2837971"/>
                  <a:pt x="3636360" y="2837925"/>
                </a:cubicBezTo>
                <a:close/>
              </a:path>
            </a:pathLst>
          </a:custGeom>
          <a:solidFill>
            <a:schemeClr val="accent1"/>
          </a:solidFill>
          <a:ln w="571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dirty="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18422551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49E9C7-67A7-925F-568E-147883363088}"/>
              </a:ext>
            </a:extLst>
          </p:cNvPr>
          <p:cNvSpPr>
            <a:spLocks noGrp="1"/>
          </p:cNvSpPr>
          <p:nvPr>
            <p:ph idx="1"/>
          </p:nvPr>
        </p:nvSpPr>
        <p:spPr>
          <a:xfrm>
            <a:off x="3821717" y="1248717"/>
            <a:ext cx="7385466" cy="4528619"/>
          </a:xfrm>
        </p:spPr>
        <p:txBody>
          <a:bodyPr>
            <a:noAutofit/>
          </a:bodyPr>
          <a:lstStyle/>
          <a:p>
            <a:pPr>
              <a:lnSpc>
                <a:spcPct val="100000"/>
              </a:lnSpc>
              <a:spcBef>
                <a:spcPts val="0"/>
              </a:spcBef>
              <a:spcAft>
                <a:spcPts val="600"/>
              </a:spcAft>
            </a:pPr>
            <a:r>
              <a:rPr lang="en-US" sz="2000" dirty="0"/>
              <a:t>Visit </a:t>
            </a:r>
            <a:r>
              <a:rPr lang="en-US" sz="2000" dirty="0">
                <a:solidFill>
                  <a:srgbClr val="00B0F0"/>
                </a:solidFill>
                <a:hlinkClick r:id="rId3">
                  <a:extLst>
                    <a:ext uri="{A12FA001-AC4F-418D-AE19-62706E023703}">
                      <ahyp:hlinkClr xmlns:ahyp="http://schemas.microsoft.com/office/drawing/2018/hyperlinkcolor" val="tx"/>
                    </a:ext>
                  </a:extLst>
                </a:hlinkClick>
              </a:rPr>
              <a:t>https://welcometowellstar.com/workwell/</a:t>
            </a:r>
            <a:r>
              <a:rPr lang="en-US" sz="2000" dirty="0"/>
              <a:t> for FAQs and other information on Workday and UKG.</a:t>
            </a:r>
          </a:p>
          <a:p>
            <a:pPr>
              <a:lnSpc>
                <a:spcPct val="100000"/>
              </a:lnSpc>
              <a:spcBef>
                <a:spcPts val="0"/>
              </a:spcBef>
              <a:spcAft>
                <a:spcPts val="600"/>
              </a:spcAft>
            </a:pPr>
            <a:r>
              <a:rPr lang="en-US" sz="2000" dirty="0">
                <a:latin typeface="+mn-lt"/>
              </a:rPr>
              <a:t>Tip sheets &amp; workflow videos which can be found at:  </a:t>
            </a:r>
            <a:r>
              <a:rPr lang="en-US" sz="2000" u="sng" dirty="0">
                <a:solidFill>
                  <a:srgbClr val="00B0F0"/>
                </a:solidFill>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https://wellstar.my.uperform.com/#/project/ukg</a:t>
            </a:r>
            <a:r>
              <a:rPr lang="en-US" sz="2000" dirty="0">
                <a:solidFill>
                  <a:srgbClr val="00B0F0"/>
                </a:solidFill>
                <a:latin typeface="+mn-lt"/>
              </a:rPr>
              <a:t> </a:t>
            </a:r>
          </a:p>
          <a:p>
            <a:pPr>
              <a:lnSpc>
                <a:spcPct val="100000"/>
              </a:lnSpc>
              <a:spcBef>
                <a:spcPts val="0"/>
              </a:spcBef>
              <a:spcAft>
                <a:spcPts val="600"/>
              </a:spcAft>
            </a:pPr>
            <a:r>
              <a:rPr lang="en-US" sz="2000" dirty="0">
                <a:solidFill>
                  <a:srgbClr val="00B0F0"/>
                </a:solidFill>
                <a:hlinkClick r:id="rId5"/>
              </a:rPr>
              <a:t>UKG Delegation Tip Sheet Link</a:t>
            </a:r>
            <a:r>
              <a:rPr lang="en-US" sz="2000" dirty="0">
                <a:solidFill>
                  <a:srgbClr val="00B0F0"/>
                </a:solidFill>
              </a:rPr>
              <a:t> </a:t>
            </a:r>
          </a:p>
          <a:p>
            <a:pPr>
              <a:lnSpc>
                <a:spcPct val="100000"/>
              </a:lnSpc>
              <a:spcBef>
                <a:spcPts val="0"/>
              </a:spcBef>
              <a:spcAft>
                <a:spcPts val="600"/>
              </a:spcAft>
            </a:pPr>
            <a:r>
              <a:rPr lang="en-US" sz="2000" dirty="0">
                <a:solidFill>
                  <a:srgbClr val="00B0F0"/>
                </a:solidFill>
                <a:hlinkClick r:id="rId6"/>
              </a:rPr>
              <a:t>Leader and Timekeeper Intro to UKG Webinar Link</a:t>
            </a:r>
            <a:endParaRPr lang="en-US" sz="2000" dirty="0">
              <a:solidFill>
                <a:srgbClr val="00B0F0"/>
              </a:solidFill>
            </a:endParaRPr>
          </a:p>
          <a:p>
            <a:pPr>
              <a:lnSpc>
                <a:spcPct val="100000"/>
              </a:lnSpc>
              <a:spcBef>
                <a:spcPts val="0"/>
              </a:spcBef>
            </a:pPr>
            <a:endParaRPr lang="en-US" sz="2000" dirty="0"/>
          </a:p>
          <a:p>
            <a:pPr>
              <a:lnSpc>
                <a:spcPct val="100000"/>
              </a:lnSpc>
              <a:spcBef>
                <a:spcPts val="0"/>
              </a:spcBef>
            </a:pPr>
            <a:endParaRPr lang="en-US" sz="2000" b="1" dirty="0">
              <a:solidFill>
                <a:srgbClr val="00B0F0"/>
              </a:solidFill>
            </a:endParaRPr>
          </a:p>
        </p:txBody>
      </p:sp>
      <p:sp>
        <p:nvSpPr>
          <p:cNvPr id="4" name="Rectangle 3">
            <a:extLst>
              <a:ext uri="{FF2B5EF4-FFF2-40B4-BE49-F238E27FC236}">
                <a16:creationId xmlns:a16="http://schemas.microsoft.com/office/drawing/2014/main" id="{7BADCF03-5654-B7B1-953D-1A74A3599F01}"/>
              </a:ext>
            </a:extLst>
          </p:cNvPr>
          <p:cNvSpPr/>
          <p:nvPr/>
        </p:nvSpPr>
        <p:spPr>
          <a:xfrm>
            <a:off x="0" y="0"/>
            <a:ext cx="12192000" cy="1133964"/>
          </a:xfrm>
          <a:prstGeom prst="rect">
            <a:avLst/>
          </a:prstGeom>
          <a:solidFill>
            <a:srgbClr val="69C3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b="1" dirty="0">
                <a:solidFill>
                  <a:prstClr val="white"/>
                </a:solidFill>
              </a:rPr>
              <a:t>Continued Learning</a:t>
            </a:r>
            <a:endParaRPr kumimoji="0" lang="en-US" sz="4400" b="1" i="0" u="none" strike="noStrike" kern="1200" cap="none" spc="0" normalizeH="0" baseline="0" noProof="0" dirty="0">
              <a:ln>
                <a:noFill/>
              </a:ln>
              <a:solidFill>
                <a:prstClr val="white"/>
              </a:solidFill>
              <a:effectLst/>
              <a:uLnTx/>
              <a:uFillTx/>
              <a:ea typeface="+mn-ea"/>
              <a:cs typeface="+mn-cs"/>
            </a:endParaRPr>
          </a:p>
        </p:txBody>
      </p:sp>
      <p:sp>
        <p:nvSpPr>
          <p:cNvPr id="6" name="!!Morph Shape">
            <a:extLst>
              <a:ext uri="{FF2B5EF4-FFF2-40B4-BE49-F238E27FC236}">
                <a16:creationId xmlns:a16="http://schemas.microsoft.com/office/drawing/2014/main" id="{0A551D77-695D-A40D-C339-5852D306623E}"/>
              </a:ext>
            </a:extLst>
          </p:cNvPr>
          <p:cNvSpPr/>
          <p:nvPr/>
        </p:nvSpPr>
        <p:spPr>
          <a:xfrm>
            <a:off x="0" y="1120620"/>
            <a:ext cx="3657600" cy="4939382"/>
          </a:xfrm>
          <a:prstGeom prst="rect">
            <a:avLst/>
          </a:prstGeom>
          <a:solidFill>
            <a:schemeClr val="accent1">
              <a:lumMod val="20000"/>
              <a:lumOff val="80000"/>
              <a:alpha val="50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pic>
        <p:nvPicPr>
          <p:cNvPr id="7" name="Graphic 6" descr="Remote learning science outline">
            <a:extLst>
              <a:ext uri="{FF2B5EF4-FFF2-40B4-BE49-F238E27FC236}">
                <a16:creationId xmlns:a16="http://schemas.microsoft.com/office/drawing/2014/main" id="{E71BCC79-FDF1-9E32-FB63-454396D2F71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76446" y="1559878"/>
            <a:ext cx="1953149" cy="1953149"/>
          </a:xfrm>
          <a:prstGeom prst="rect">
            <a:avLst/>
          </a:prstGeom>
        </p:spPr>
      </p:pic>
      <p:pic>
        <p:nvPicPr>
          <p:cNvPr id="26" name="Graphic 25" descr="Stopwatch outline">
            <a:extLst>
              <a:ext uri="{FF2B5EF4-FFF2-40B4-BE49-F238E27FC236}">
                <a16:creationId xmlns:a16="http://schemas.microsoft.com/office/drawing/2014/main" id="{ED5D1CB5-F10A-418B-68A5-D68FD02DCE1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166818" y="2868374"/>
            <a:ext cx="1488081" cy="1488081"/>
          </a:xfrm>
          <a:prstGeom prst="rect">
            <a:avLst/>
          </a:prstGeom>
        </p:spPr>
      </p:pic>
    </p:spTree>
    <p:extLst>
      <p:ext uri="{BB962C8B-B14F-4D97-AF65-F5344CB8AC3E}">
        <p14:creationId xmlns:p14="http://schemas.microsoft.com/office/powerpoint/2010/main" val="12821976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535432C-113C-8DA0-1064-84C1C27AAD4C}"/>
              </a:ext>
            </a:extLst>
          </p:cNvPr>
          <p:cNvPicPr>
            <a:picLocks noChangeAspect="1"/>
          </p:cNvPicPr>
          <p:nvPr/>
        </p:nvPicPr>
        <p:blipFill>
          <a:blip r:embed="rId3"/>
          <a:stretch>
            <a:fillRect/>
          </a:stretch>
        </p:blipFill>
        <p:spPr>
          <a:xfrm>
            <a:off x="178966" y="3847535"/>
            <a:ext cx="509673" cy="1014145"/>
          </a:xfrm>
          <a:prstGeom prst="rect">
            <a:avLst/>
          </a:prstGeom>
        </p:spPr>
      </p:pic>
      <p:pic>
        <p:nvPicPr>
          <p:cNvPr id="6" name="Picture 5">
            <a:extLst>
              <a:ext uri="{FF2B5EF4-FFF2-40B4-BE49-F238E27FC236}">
                <a16:creationId xmlns:a16="http://schemas.microsoft.com/office/drawing/2014/main" id="{C3E26962-2939-4DD0-4E6C-D6B5F5ECF563}"/>
              </a:ext>
            </a:extLst>
          </p:cNvPr>
          <p:cNvPicPr>
            <a:picLocks noChangeAspect="1"/>
          </p:cNvPicPr>
          <p:nvPr/>
        </p:nvPicPr>
        <p:blipFill>
          <a:blip r:embed="rId3"/>
          <a:stretch>
            <a:fillRect/>
          </a:stretch>
        </p:blipFill>
        <p:spPr>
          <a:xfrm>
            <a:off x="178966" y="2414855"/>
            <a:ext cx="509673" cy="1014145"/>
          </a:xfrm>
          <a:prstGeom prst="rect">
            <a:avLst/>
          </a:prstGeom>
        </p:spPr>
      </p:pic>
      <p:pic>
        <p:nvPicPr>
          <p:cNvPr id="3" name="Picture 2">
            <a:extLst>
              <a:ext uri="{FF2B5EF4-FFF2-40B4-BE49-F238E27FC236}">
                <a16:creationId xmlns:a16="http://schemas.microsoft.com/office/drawing/2014/main" id="{E57EEA11-763E-B3E9-E66E-957A9B40B288}"/>
              </a:ext>
            </a:extLst>
          </p:cNvPr>
          <p:cNvPicPr>
            <a:picLocks noChangeAspect="1"/>
          </p:cNvPicPr>
          <p:nvPr/>
        </p:nvPicPr>
        <p:blipFill>
          <a:blip r:embed="rId4"/>
          <a:stretch>
            <a:fillRect/>
          </a:stretch>
        </p:blipFill>
        <p:spPr>
          <a:xfrm>
            <a:off x="6189558" y="1133964"/>
            <a:ext cx="6002442" cy="4937227"/>
          </a:xfrm>
          <a:prstGeom prst="rect">
            <a:avLst/>
          </a:prstGeom>
        </p:spPr>
      </p:pic>
      <p:sp>
        <p:nvSpPr>
          <p:cNvPr id="9" name="Rectangle 8">
            <a:extLst>
              <a:ext uri="{FF2B5EF4-FFF2-40B4-BE49-F238E27FC236}">
                <a16:creationId xmlns:a16="http://schemas.microsoft.com/office/drawing/2014/main" id="{4C9D57C2-2319-905C-9ACF-172A17628E75}"/>
              </a:ext>
            </a:extLst>
          </p:cNvPr>
          <p:cNvSpPr/>
          <p:nvPr/>
        </p:nvSpPr>
        <p:spPr>
          <a:xfrm>
            <a:off x="0" y="1207698"/>
            <a:ext cx="12191999" cy="4863493"/>
          </a:xfrm>
          <a:prstGeom prst="rect">
            <a:avLst/>
          </a:prstGeom>
          <a:solidFill>
            <a:schemeClr val="accent5">
              <a:lumMod val="20000"/>
              <a:lumOff val="80000"/>
              <a:alpha val="50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rPr>
              <a:t>W</a:t>
            </a:r>
          </a:p>
        </p:txBody>
      </p:sp>
      <p:sp>
        <p:nvSpPr>
          <p:cNvPr id="14" name="Rectangle 13">
            <a:extLst>
              <a:ext uri="{FF2B5EF4-FFF2-40B4-BE49-F238E27FC236}">
                <a16:creationId xmlns:a16="http://schemas.microsoft.com/office/drawing/2014/main" id="{5D91CC7A-A94D-541E-9FD5-EB0B3452D6CA}"/>
              </a:ext>
            </a:extLst>
          </p:cNvPr>
          <p:cNvSpPr/>
          <p:nvPr/>
        </p:nvSpPr>
        <p:spPr>
          <a:xfrm>
            <a:off x="0" y="0"/>
            <a:ext cx="12192000" cy="1207698"/>
          </a:xfrm>
          <a:prstGeom prst="rect">
            <a:avLst/>
          </a:prstGeom>
          <a:solidFill>
            <a:srgbClr val="69C3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mj-lt"/>
                <a:ea typeface="+mn-ea"/>
                <a:cs typeface="+mn-cs"/>
              </a:rPr>
              <a:t>Parking Lot</a:t>
            </a:r>
          </a:p>
        </p:txBody>
      </p:sp>
      <p:sp>
        <p:nvSpPr>
          <p:cNvPr id="11" name="TextBox 10">
            <a:extLst>
              <a:ext uri="{FF2B5EF4-FFF2-40B4-BE49-F238E27FC236}">
                <a16:creationId xmlns:a16="http://schemas.microsoft.com/office/drawing/2014/main" id="{77F893A4-0357-D7E7-0CAE-669B3A839A47}"/>
              </a:ext>
            </a:extLst>
          </p:cNvPr>
          <p:cNvSpPr txBox="1"/>
          <p:nvPr/>
        </p:nvSpPr>
        <p:spPr>
          <a:xfrm>
            <a:off x="867605" y="2587221"/>
            <a:ext cx="4274289" cy="923330"/>
          </a:xfrm>
          <a:prstGeom prst="rect">
            <a:avLst/>
          </a:prstGeom>
          <a:noFill/>
        </p:spPr>
        <p:txBody>
          <a:bodyPr wrap="square" rtlCol="0">
            <a:spAutoFit/>
          </a:bodyPr>
          <a:lstStyle/>
          <a:p>
            <a:r>
              <a:rPr lang="en-US" dirty="0"/>
              <a:t>We will place questions we are unable to answer in the parking lot for further review by SME.</a:t>
            </a:r>
          </a:p>
        </p:txBody>
      </p:sp>
      <p:sp>
        <p:nvSpPr>
          <p:cNvPr id="12" name="TextBox 11">
            <a:extLst>
              <a:ext uri="{FF2B5EF4-FFF2-40B4-BE49-F238E27FC236}">
                <a16:creationId xmlns:a16="http://schemas.microsoft.com/office/drawing/2014/main" id="{EF2C454D-3823-A26F-652E-EF7020CD5243}"/>
              </a:ext>
            </a:extLst>
          </p:cNvPr>
          <p:cNvSpPr txBox="1"/>
          <p:nvPr/>
        </p:nvSpPr>
        <p:spPr>
          <a:xfrm>
            <a:off x="894186" y="3966744"/>
            <a:ext cx="4274289" cy="1200329"/>
          </a:xfrm>
          <a:prstGeom prst="rect">
            <a:avLst/>
          </a:prstGeom>
          <a:noFill/>
        </p:spPr>
        <p:txBody>
          <a:bodyPr wrap="square" rtlCol="0">
            <a:spAutoFit/>
          </a:bodyPr>
          <a:lstStyle/>
          <a:p>
            <a:r>
              <a:rPr lang="en-US" dirty="0"/>
              <a:t>Answers to Parking Lot questions will be posted with 48 hours on:</a:t>
            </a:r>
          </a:p>
          <a:p>
            <a:r>
              <a:rPr lang="en-US" dirty="0">
                <a:hlinkClick r:id="rId5"/>
              </a:rPr>
              <a:t>www.WellstarWorkwell.com</a:t>
            </a:r>
            <a:r>
              <a:rPr lang="en-US" dirty="0"/>
              <a:t> </a:t>
            </a:r>
          </a:p>
          <a:p>
            <a:r>
              <a:rPr lang="en-US" dirty="0"/>
              <a:t>Look for the </a:t>
            </a:r>
            <a:r>
              <a:rPr lang="en-US" b="1" dirty="0">
                <a:solidFill>
                  <a:srgbClr val="7030A0"/>
                </a:solidFill>
              </a:rPr>
              <a:t>UKG </a:t>
            </a:r>
            <a:r>
              <a:rPr lang="en-US" dirty="0"/>
              <a:t>tab.</a:t>
            </a:r>
          </a:p>
        </p:txBody>
      </p:sp>
    </p:spTree>
    <p:extLst>
      <p:ext uri="{BB962C8B-B14F-4D97-AF65-F5344CB8AC3E}">
        <p14:creationId xmlns:p14="http://schemas.microsoft.com/office/powerpoint/2010/main" val="3319466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C9D57C2-2319-905C-9ACF-172A17628E75}"/>
              </a:ext>
            </a:extLst>
          </p:cNvPr>
          <p:cNvSpPr/>
          <p:nvPr/>
        </p:nvSpPr>
        <p:spPr>
          <a:xfrm>
            <a:off x="0" y="1133964"/>
            <a:ext cx="12192000" cy="4937227"/>
          </a:xfrm>
          <a:prstGeom prst="rect">
            <a:avLst/>
          </a:prstGeom>
          <a:solidFill>
            <a:schemeClr val="accent5">
              <a:lumMod val="20000"/>
              <a:lumOff val="80000"/>
              <a:alpha val="50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pic>
        <p:nvPicPr>
          <p:cNvPr id="8" name="Picture 7">
            <a:extLst>
              <a:ext uri="{FF2B5EF4-FFF2-40B4-BE49-F238E27FC236}">
                <a16:creationId xmlns:a16="http://schemas.microsoft.com/office/drawing/2014/main" id="{32C00955-4D01-5480-BDC0-27A13C9D59A1}"/>
              </a:ext>
            </a:extLst>
          </p:cNvPr>
          <p:cNvPicPr>
            <a:picLocks noChangeAspect="1"/>
          </p:cNvPicPr>
          <p:nvPr/>
        </p:nvPicPr>
        <p:blipFill>
          <a:blip r:embed="rId2"/>
          <a:stretch>
            <a:fillRect/>
          </a:stretch>
        </p:blipFill>
        <p:spPr>
          <a:xfrm>
            <a:off x="4296166" y="1765998"/>
            <a:ext cx="4419983" cy="3673158"/>
          </a:xfrm>
          <a:prstGeom prst="rect">
            <a:avLst/>
          </a:prstGeom>
        </p:spPr>
      </p:pic>
      <p:sp>
        <p:nvSpPr>
          <p:cNvPr id="14" name="Rectangle 13">
            <a:extLst>
              <a:ext uri="{FF2B5EF4-FFF2-40B4-BE49-F238E27FC236}">
                <a16:creationId xmlns:a16="http://schemas.microsoft.com/office/drawing/2014/main" id="{5D91CC7A-A94D-541E-9FD5-EB0B3452D6CA}"/>
              </a:ext>
            </a:extLst>
          </p:cNvPr>
          <p:cNvSpPr/>
          <p:nvPr/>
        </p:nvSpPr>
        <p:spPr>
          <a:xfrm>
            <a:off x="0" y="0"/>
            <a:ext cx="12192000" cy="1133964"/>
          </a:xfrm>
          <a:prstGeom prst="rect">
            <a:avLst/>
          </a:prstGeom>
          <a:solidFill>
            <a:srgbClr val="69C3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mj-lt"/>
                <a:ea typeface="+mn-ea"/>
                <a:cs typeface="+mn-cs"/>
              </a:rPr>
              <a:t>Questions?</a:t>
            </a:r>
          </a:p>
        </p:txBody>
      </p:sp>
    </p:spTree>
    <p:extLst>
      <p:ext uri="{BB962C8B-B14F-4D97-AF65-F5344CB8AC3E}">
        <p14:creationId xmlns:p14="http://schemas.microsoft.com/office/powerpoint/2010/main" val="3760277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09B906-BDE1-364D-2B28-A665924F48F1}"/>
              </a:ext>
            </a:extLst>
          </p:cNvPr>
          <p:cNvSpPr>
            <a:spLocks noGrp="1"/>
          </p:cNvSpPr>
          <p:nvPr>
            <p:ph idx="1"/>
          </p:nvPr>
        </p:nvSpPr>
        <p:spPr>
          <a:xfrm>
            <a:off x="6554010" y="1846568"/>
            <a:ext cx="5289100" cy="3282841"/>
          </a:xfrm>
        </p:spPr>
        <p:txBody>
          <a:bodyPr>
            <a:normAutofit fontScale="92500" lnSpcReduction="20000"/>
          </a:bodyPr>
          <a:lstStyle/>
          <a:p>
            <a:pPr>
              <a:spcAft>
                <a:spcPts val="1800"/>
              </a:spcAft>
            </a:pPr>
            <a:r>
              <a:rPr lang="en-US" sz="2400" dirty="0">
                <a:latin typeface="+mn-lt"/>
              </a:rPr>
              <a:t>Review of Timekeeper and Manager Roles and Access</a:t>
            </a:r>
          </a:p>
          <a:p>
            <a:pPr>
              <a:spcAft>
                <a:spcPts val="1800"/>
              </a:spcAft>
            </a:pPr>
            <a:r>
              <a:rPr lang="en-US" sz="2400" dirty="0">
                <a:latin typeface="+mn-lt"/>
              </a:rPr>
              <a:t>Review of Delegation</a:t>
            </a:r>
          </a:p>
          <a:p>
            <a:pPr>
              <a:spcAft>
                <a:spcPts val="1800"/>
              </a:spcAft>
            </a:pPr>
            <a:r>
              <a:rPr lang="en-US" sz="2400" dirty="0">
                <a:latin typeface="+mn-lt"/>
              </a:rPr>
              <a:t>UKG Training Update</a:t>
            </a:r>
            <a:endParaRPr lang="en-US" sz="2400" b="1" i="1" dirty="0">
              <a:solidFill>
                <a:srgbClr val="00B0F0"/>
              </a:solidFill>
              <a:latin typeface="+mn-lt"/>
            </a:endParaRPr>
          </a:p>
          <a:p>
            <a:pPr>
              <a:spcAft>
                <a:spcPts val="1800"/>
              </a:spcAft>
            </a:pPr>
            <a:r>
              <a:rPr lang="en-US" sz="2400" dirty="0">
                <a:latin typeface="+mn-lt"/>
              </a:rPr>
              <a:t>Common Questions </a:t>
            </a:r>
          </a:p>
          <a:p>
            <a:pPr>
              <a:spcAft>
                <a:spcPts val="1800"/>
              </a:spcAft>
            </a:pPr>
            <a:r>
              <a:rPr lang="en-US" sz="2400" dirty="0">
                <a:latin typeface="+mn-lt"/>
              </a:rPr>
              <a:t>Learning Library for Tipsheets and More</a:t>
            </a:r>
          </a:p>
        </p:txBody>
      </p:sp>
      <p:sp>
        <p:nvSpPr>
          <p:cNvPr id="5" name="Rectangle 4">
            <a:extLst>
              <a:ext uri="{FF2B5EF4-FFF2-40B4-BE49-F238E27FC236}">
                <a16:creationId xmlns:a16="http://schemas.microsoft.com/office/drawing/2014/main" id="{873FDB13-45DB-991D-2FE7-BC3A9DBC4A61}"/>
              </a:ext>
            </a:extLst>
          </p:cNvPr>
          <p:cNvSpPr/>
          <p:nvPr/>
        </p:nvSpPr>
        <p:spPr>
          <a:xfrm>
            <a:off x="0" y="0"/>
            <a:ext cx="12192000" cy="1133964"/>
          </a:xfrm>
          <a:prstGeom prst="rect">
            <a:avLst/>
          </a:prstGeom>
          <a:solidFill>
            <a:srgbClr val="69C3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Arial" panose="020B0604020202020204"/>
                <a:ea typeface="+mn-ea"/>
                <a:cs typeface="+mn-cs"/>
              </a:rPr>
              <a:t>Today’s Session</a:t>
            </a:r>
          </a:p>
        </p:txBody>
      </p:sp>
      <p:sp>
        <p:nvSpPr>
          <p:cNvPr id="8" name="Rectangle 7">
            <a:extLst>
              <a:ext uri="{FF2B5EF4-FFF2-40B4-BE49-F238E27FC236}">
                <a16:creationId xmlns:a16="http://schemas.microsoft.com/office/drawing/2014/main" id="{0AF5F2B2-9FDA-57DE-2BDE-3E0CD1C34EF3}"/>
              </a:ext>
            </a:extLst>
          </p:cNvPr>
          <p:cNvSpPr/>
          <p:nvPr/>
        </p:nvSpPr>
        <p:spPr>
          <a:xfrm>
            <a:off x="0" y="1133964"/>
            <a:ext cx="6205121" cy="4955751"/>
          </a:xfrm>
          <a:prstGeom prst="rect">
            <a:avLst/>
          </a:prstGeom>
          <a:solidFill>
            <a:schemeClr val="accent1">
              <a:lumMod val="20000"/>
              <a:lumOff val="80000"/>
              <a:alpha val="50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pic>
        <p:nvPicPr>
          <p:cNvPr id="11" name="Picture 2">
            <a:extLst>
              <a:ext uri="{FF2B5EF4-FFF2-40B4-BE49-F238E27FC236}">
                <a16:creationId xmlns:a16="http://schemas.microsoft.com/office/drawing/2014/main" id="{B1946430-DB54-CF69-59BF-8033BC4261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822" y="2745314"/>
            <a:ext cx="4089336" cy="1367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955458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52B1A6-C711-B78E-5319-1C68A2F06B3D}"/>
              </a:ext>
            </a:extLst>
          </p:cNvPr>
          <p:cNvSpPr>
            <a:spLocks noGrp="1"/>
          </p:cNvSpPr>
          <p:nvPr>
            <p:ph idx="1"/>
          </p:nvPr>
        </p:nvSpPr>
        <p:spPr>
          <a:xfrm>
            <a:off x="3657599" y="1173100"/>
            <a:ext cx="8410575" cy="4900247"/>
          </a:xfrm>
        </p:spPr>
        <p:txBody>
          <a:bodyPr>
            <a:noAutofit/>
          </a:bodyPr>
          <a:lstStyle/>
          <a:p>
            <a:pPr marL="0" marR="0" lvl="0" indent="0" algn="l" defTabSz="914400" rtl="0" eaLnBrk="1" fontAlgn="auto" latinLnBrk="0" hangingPunct="1">
              <a:lnSpc>
                <a:spcPct val="90000"/>
              </a:lnSpc>
              <a:spcBef>
                <a:spcPts val="600"/>
              </a:spcBef>
              <a:spcAft>
                <a:spcPts val="1200"/>
              </a:spcAft>
              <a:buClr>
                <a:srgbClr val="804BAB"/>
              </a:buClr>
              <a:buSzTx/>
              <a:buNone/>
              <a:tabLst/>
              <a:defRPr/>
            </a:pPr>
            <a:r>
              <a:rPr lang="en-US" sz="2400" i="1" u="sng" dirty="0">
                <a:solidFill>
                  <a:prstClr val="black"/>
                </a:solidFill>
              </a:rPr>
              <a:t>t</a:t>
            </a:r>
            <a:r>
              <a:rPr kumimoji="0" lang="en-US" sz="2400" b="0" i="1" u="sng" strike="noStrike" kern="1200" cap="none" spc="0" normalizeH="0" baseline="0" noProof="0" dirty="0">
                <a:ln>
                  <a:noFill/>
                </a:ln>
                <a:solidFill>
                  <a:prstClr val="black"/>
                </a:solidFill>
                <a:effectLst/>
                <a:uLnTx/>
                <a:uFillTx/>
              </a:rPr>
              <a:t>imekeeper</a:t>
            </a:r>
            <a:r>
              <a:rPr kumimoji="0" lang="en-US" sz="2400" b="0" i="0" u="none" strike="noStrike" kern="1200" cap="none" spc="0" normalizeH="0" baseline="0" noProof="0" dirty="0">
                <a:ln>
                  <a:noFill/>
                </a:ln>
                <a:solidFill>
                  <a:prstClr val="black"/>
                </a:solidFill>
                <a:effectLst/>
                <a:uLnTx/>
                <a:uFillTx/>
              </a:rPr>
              <a:t>     </a:t>
            </a:r>
            <a:r>
              <a:rPr lang="en-US" sz="2400" dirty="0">
                <a:latin typeface="Open Sans" panose="020B0606030504020204" pitchFamily="34" charset="0"/>
              </a:rPr>
              <a:t>time·​keep·​er</a:t>
            </a:r>
            <a:endParaRPr lang="en-US" sz="2400" dirty="0"/>
          </a:p>
          <a:p>
            <a:pPr marL="0" marR="0" lvl="0" indent="0" algn="l" defTabSz="914400" rtl="0" eaLnBrk="1" fontAlgn="auto" latinLnBrk="0" hangingPunct="1">
              <a:lnSpc>
                <a:spcPct val="90000"/>
              </a:lnSpc>
              <a:spcBef>
                <a:spcPts val="600"/>
              </a:spcBef>
              <a:spcAft>
                <a:spcPts val="1200"/>
              </a:spcAft>
              <a:buClr>
                <a:srgbClr val="804BAB"/>
              </a:buClr>
              <a:buSzTx/>
              <a:buNone/>
              <a:tabLst/>
              <a:defRPr/>
            </a:pPr>
            <a:r>
              <a:rPr kumimoji="0" lang="en-US" sz="2000" b="0" i="0" u="none" strike="noStrike" kern="1200" cap="none" spc="0" normalizeH="0" baseline="0" noProof="0" dirty="0">
                <a:ln>
                  <a:noFill/>
                </a:ln>
                <a:solidFill>
                  <a:prstClr val="black"/>
                </a:solidFill>
                <a:effectLst/>
                <a:uLnTx/>
                <a:uFillTx/>
              </a:rPr>
              <a:t>A designated</a:t>
            </a:r>
            <a:r>
              <a:rPr kumimoji="0" lang="en-US" sz="2000" b="0" i="0" u="none" strike="noStrike" kern="1200" cap="none" spc="0" normalizeH="0" noProof="0" dirty="0">
                <a:ln>
                  <a:noFill/>
                </a:ln>
                <a:solidFill>
                  <a:prstClr val="black"/>
                </a:solidFill>
                <a:effectLst/>
                <a:uLnTx/>
                <a:uFillTx/>
              </a:rPr>
              <a:t> team member or </a:t>
            </a:r>
            <a:r>
              <a:rPr lang="en-US" sz="2000" dirty="0">
                <a:solidFill>
                  <a:prstClr val="black"/>
                </a:solidFill>
              </a:rPr>
              <a:t>leader</a:t>
            </a:r>
            <a:r>
              <a:rPr kumimoji="0" lang="en-US" sz="2000" b="0" i="0" u="none" strike="noStrike" kern="1200" cap="none" spc="0" normalizeH="0" noProof="0" dirty="0">
                <a:ln>
                  <a:noFill/>
                </a:ln>
                <a:solidFill>
                  <a:prstClr val="black"/>
                </a:solidFill>
                <a:effectLst/>
                <a:uLnTx/>
                <a:uFillTx/>
              </a:rPr>
              <a:t>, </a:t>
            </a:r>
            <a:r>
              <a:rPr kumimoji="0" lang="en-US" sz="2000" i="0" u="none" strike="noStrike" kern="1200" cap="none" spc="0" normalizeH="0" noProof="0" dirty="0">
                <a:ln>
                  <a:noFill/>
                </a:ln>
                <a:solidFill>
                  <a:srgbClr val="00B0F0"/>
                </a:solidFill>
                <a:effectLst/>
                <a:uLnTx/>
                <a:uFillTx/>
              </a:rPr>
              <a:t>who </a:t>
            </a:r>
            <a:r>
              <a:rPr lang="en-US" sz="2000" dirty="0">
                <a:solidFill>
                  <a:srgbClr val="00B0F0"/>
                </a:solidFill>
              </a:rPr>
              <a:t>was a Kronos Timekeeper or has completed the T</a:t>
            </a:r>
            <a:r>
              <a:rPr kumimoji="0" lang="en-US" sz="2000" i="0" u="none" strike="noStrike" kern="1200" cap="none" spc="0" normalizeH="0" noProof="0" dirty="0">
                <a:ln>
                  <a:noFill/>
                </a:ln>
                <a:solidFill>
                  <a:srgbClr val="00B0F0"/>
                </a:solidFill>
                <a:effectLst/>
                <a:uLnTx/>
                <a:uFillTx/>
              </a:rPr>
              <a:t>imekeeper CBL in </a:t>
            </a:r>
            <a:r>
              <a:rPr lang="en-US" sz="2000" dirty="0">
                <a:solidFill>
                  <a:srgbClr val="00B0F0"/>
                </a:solidFill>
              </a:rPr>
              <a:t>Workday Learning</a:t>
            </a:r>
            <a:r>
              <a:rPr kumimoji="0" lang="en-US" sz="2000" i="0" u="none" strike="noStrike" kern="1200" cap="none" spc="0" normalizeH="0" noProof="0" dirty="0">
                <a:ln>
                  <a:noFill/>
                </a:ln>
                <a:solidFill>
                  <a:srgbClr val="00B0F0"/>
                </a:solidFill>
                <a:effectLst/>
                <a:uLnTx/>
                <a:uFillTx/>
              </a:rPr>
              <a:t> </a:t>
            </a:r>
            <a:r>
              <a:rPr kumimoji="0" lang="en-US" sz="2000" b="0" i="0" u="none" strike="noStrike" kern="1200" cap="none" spc="0" normalizeH="0" noProof="0" dirty="0">
                <a:ln>
                  <a:noFill/>
                </a:ln>
                <a:solidFill>
                  <a:prstClr val="black"/>
                </a:solidFill>
                <a:effectLst/>
                <a:uLnTx/>
                <a:uFillTx/>
              </a:rPr>
              <a:t>and has been granted </a:t>
            </a:r>
            <a:r>
              <a:rPr lang="en-US" sz="2000" dirty="0">
                <a:solidFill>
                  <a:prstClr val="black"/>
                </a:solidFill>
              </a:rPr>
              <a:t>timekeeper functionality </a:t>
            </a:r>
            <a:r>
              <a:rPr kumimoji="0" lang="en-US" sz="2000" b="0" i="0" u="none" strike="noStrike" kern="1200" cap="none" spc="0" normalizeH="0" noProof="0" dirty="0">
                <a:ln>
                  <a:noFill/>
                </a:ln>
                <a:solidFill>
                  <a:prstClr val="black"/>
                </a:solidFill>
                <a:effectLst/>
                <a:uLnTx/>
                <a:uFillTx/>
              </a:rPr>
              <a:t>through delegation to record and/or edit team member timecard.  </a:t>
            </a:r>
          </a:p>
          <a:p>
            <a:pPr marL="0" lvl="0" indent="0">
              <a:spcBef>
                <a:spcPts val="600"/>
              </a:spcBef>
              <a:spcAft>
                <a:spcPts val="1200"/>
              </a:spcAft>
              <a:buNone/>
              <a:defRPr/>
            </a:pPr>
            <a:r>
              <a:rPr lang="en-US" sz="2400" i="1" u="sng" dirty="0">
                <a:solidFill>
                  <a:prstClr val="black"/>
                </a:solidFill>
              </a:rPr>
              <a:t>m</a:t>
            </a:r>
            <a:r>
              <a:rPr kumimoji="0" lang="en-US" sz="2400" b="0" i="1" u="sng" strike="noStrike" kern="1200" cap="none" spc="0" normalizeH="0" baseline="0" noProof="0" dirty="0">
                <a:ln>
                  <a:noFill/>
                </a:ln>
                <a:solidFill>
                  <a:prstClr val="black"/>
                </a:solidFill>
                <a:effectLst/>
                <a:uLnTx/>
                <a:uFillTx/>
              </a:rPr>
              <a:t>anager</a:t>
            </a:r>
            <a:r>
              <a:rPr kumimoji="0" lang="en-US" sz="2400" b="0" i="0" u="none" strike="noStrike" kern="1200" cap="none" spc="0" normalizeH="0" baseline="0" noProof="0" dirty="0">
                <a:ln>
                  <a:noFill/>
                </a:ln>
                <a:solidFill>
                  <a:prstClr val="black"/>
                </a:solidFill>
                <a:effectLst/>
                <a:uLnTx/>
                <a:uFillTx/>
              </a:rPr>
              <a:t>    </a:t>
            </a:r>
            <a:r>
              <a:rPr lang="en-US" sz="2400" dirty="0">
                <a:latin typeface="Open Sans" panose="020B0606030504020204" pitchFamily="34" charset="0"/>
              </a:rPr>
              <a:t>man·​ag·​er</a:t>
            </a:r>
            <a:endParaRPr kumimoji="0" lang="en-US" sz="2400" b="0" i="0" u="none" strike="noStrike" kern="1200" cap="none" spc="0" normalizeH="0" baseline="0" noProof="0" dirty="0">
              <a:ln>
                <a:noFill/>
              </a:ln>
              <a:effectLst/>
              <a:uLnTx/>
              <a:uFillTx/>
            </a:endParaRPr>
          </a:p>
          <a:p>
            <a:pPr marL="0" marR="0" lvl="0" indent="0" algn="l" defTabSz="914400" rtl="0" eaLnBrk="1" fontAlgn="auto" latinLnBrk="0" hangingPunct="1">
              <a:lnSpc>
                <a:spcPct val="90000"/>
              </a:lnSpc>
              <a:spcBef>
                <a:spcPts val="600"/>
              </a:spcBef>
              <a:spcAft>
                <a:spcPts val="1200"/>
              </a:spcAft>
              <a:buClr>
                <a:srgbClr val="804BAB"/>
              </a:buClr>
              <a:buSzTx/>
              <a:buNone/>
              <a:tabLst/>
              <a:defRPr/>
            </a:pPr>
            <a:r>
              <a:rPr lang="en-US" sz="2000" dirty="0">
                <a:solidFill>
                  <a:prstClr val="black"/>
                </a:solidFill>
              </a:rPr>
              <a:t>A person with </a:t>
            </a:r>
            <a:r>
              <a:rPr lang="en-US" sz="2000" dirty="0">
                <a:solidFill>
                  <a:srgbClr val="00B0F0"/>
                </a:solidFill>
              </a:rPr>
              <a:t>direct reports </a:t>
            </a:r>
            <a:r>
              <a:rPr lang="en-US" sz="2000" dirty="0">
                <a:solidFill>
                  <a:prstClr val="black"/>
                </a:solidFill>
              </a:rPr>
              <a:t>who is responsible for approving the timecards of his/her reports in UKG.  </a:t>
            </a:r>
          </a:p>
          <a:p>
            <a:pPr marL="0" marR="0" lvl="0" indent="0" algn="l" defTabSz="914400" rtl="0" eaLnBrk="1" fontAlgn="auto" latinLnBrk="0" hangingPunct="1">
              <a:lnSpc>
                <a:spcPct val="90000"/>
              </a:lnSpc>
              <a:spcBef>
                <a:spcPts val="600"/>
              </a:spcBef>
              <a:spcAft>
                <a:spcPts val="1200"/>
              </a:spcAft>
              <a:buClr>
                <a:srgbClr val="804BAB"/>
              </a:buClr>
              <a:buSzTx/>
              <a:buNone/>
              <a:tabLst/>
              <a:defRPr/>
            </a:pPr>
            <a:r>
              <a:rPr lang="en-US" sz="2000" dirty="0">
                <a:solidFill>
                  <a:prstClr val="black"/>
                </a:solidFill>
              </a:rPr>
              <a:t>The </a:t>
            </a:r>
            <a:r>
              <a:rPr lang="en-US" sz="2000" dirty="0">
                <a:solidFill>
                  <a:srgbClr val="00B0F0"/>
                </a:solidFill>
              </a:rPr>
              <a:t>manager also has the ability to delegate authority </a:t>
            </a:r>
            <a:r>
              <a:rPr lang="en-US" sz="2000" dirty="0">
                <a:solidFill>
                  <a:prstClr val="black"/>
                </a:solidFill>
              </a:rPr>
              <a:t>for timekeeping and for timecard approval to another person(s) within the organization that is a manager or a timekeeper.</a:t>
            </a:r>
          </a:p>
          <a:p>
            <a:pPr marL="0" lvl="0" indent="0">
              <a:spcBef>
                <a:spcPts val="600"/>
              </a:spcBef>
              <a:spcAft>
                <a:spcPts val="1200"/>
              </a:spcAft>
              <a:buNone/>
              <a:defRPr/>
            </a:pPr>
            <a:r>
              <a:rPr lang="en-US" sz="2000" dirty="0">
                <a:solidFill>
                  <a:prstClr val="black"/>
                </a:solidFill>
              </a:rPr>
              <a:t>  </a:t>
            </a:r>
          </a:p>
          <a:p>
            <a:pPr marL="0" marR="0" lvl="0" indent="0" algn="l" defTabSz="914400" rtl="0" eaLnBrk="1" fontAlgn="auto" latinLnBrk="0" hangingPunct="1">
              <a:lnSpc>
                <a:spcPct val="90000"/>
              </a:lnSpc>
              <a:spcBef>
                <a:spcPts val="600"/>
              </a:spcBef>
              <a:spcAft>
                <a:spcPts val="1200"/>
              </a:spcAft>
              <a:buClr>
                <a:srgbClr val="804BAB"/>
              </a:buClr>
              <a:buSzTx/>
              <a:buNone/>
              <a:tabLst/>
              <a:defRPr/>
            </a:pPr>
            <a:endParaRPr lang="en-US" sz="2000" dirty="0"/>
          </a:p>
        </p:txBody>
      </p:sp>
      <p:sp>
        <p:nvSpPr>
          <p:cNvPr id="4" name="Rectangle 3">
            <a:extLst>
              <a:ext uri="{FF2B5EF4-FFF2-40B4-BE49-F238E27FC236}">
                <a16:creationId xmlns:a16="http://schemas.microsoft.com/office/drawing/2014/main" id="{EF60F4A1-7E02-1BD4-D396-C09F70184E94}"/>
              </a:ext>
            </a:extLst>
          </p:cNvPr>
          <p:cNvSpPr/>
          <p:nvPr/>
        </p:nvSpPr>
        <p:spPr>
          <a:xfrm>
            <a:off x="0" y="0"/>
            <a:ext cx="12192000" cy="1133964"/>
          </a:xfrm>
          <a:prstGeom prst="rect">
            <a:avLst/>
          </a:prstGeom>
          <a:solidFill>
            <a:srgbClr val="69C3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b="1" dirty="0">
                <a:solidFill>
                  <a:prstClr val="white"/>
                </a:solidFill>
              </a:rPr>
              <a:t>UKG Definitions</a:t>
            </a:r>
            <a:endParaRPr kumimoji="0" lang="en-US" sz="4400" b="1" i="0" u="none" strike="noStrike" kern="1200" cap="none" spc="0" normalizeH="0" baseline="0" noProof="0" dirty="0">
              <a:ln>
                <a:noFill/>
              </a:ln>
              <a:solidFill>
                <a:prstClr val="white"/>
              </a:solidFill>
              <a:effectLst/>
              <a:uLnTx/>
              <a:uFillTx/>
              <a:ea typeface="+mn-ea"/>
              <a:cs typeface="+mn-cs"/>
            </a:endParaRPr>
          </a:p>
        </p:txBody>
      </p:sp>
      <p:sp>
        <p:nvSpPr>
          <p:cNvPr id="7" name="!!Morph Shape">
            <a:extLst>
              <a:ext uri="{FF2B5EF4-FFF2-40B4-BE49-F238E27FC236}">
                <a16:creationId xmlns:a16="http://schemas.microsoft.com/office/drawing/2014/main" id="{3AF634C3-F33A-CD0F-EAA6-B3C8740477CF}"/>
              </a:ext>
            </a:extLst>
          </p:cNvPr>
          <p:cNvSpPr/>
          <p:nvPr/>
        </p:nvSpPr>
        <p:spPr>
          <a:xfrm>
            <a:off x="0" y="1133965"/>
            <a:ext cx="3657600" cy="4939382"/>
          </a:xfrm>
          <a:prstGeom prst="rect">
            <a:avLst/>
          </a:prstGeom>
          <a:solidFill>
            <a:schemeClr val="accent1">
              <a:lumMod val="20000"/>
              <a:lumOff val="80000"/>
              <a:alpha val="50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pic>
        <p:nvPicPr>
          <p:cNvPr id="13" name="Graphic 12" descr="Storytelling outline">
            <a:extLst>
              <a:ext uri="{FF2B5EF4-FFF2-40B4-BE49-F238E27FC236}">
                <a16:creationId xmlns:a16="http://schemas.microsoft.com/office/drawing/2014/main" id="{F5D5907D-7B32-B81A-D160-055DC3A83D1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9791222">
            <a:off x="825587" y="2432504"/>
            <a:ext cx="1992993" cy="1992993"/>
          </a:xfrm>
          <a:prstGeom prst="rect">
            <a:avLst/>
          </a:prstGeom>
        </p:spPr>
      </p:pic>
    </p:spTree>
    <p:extLst>
      <p:ext uri="{BB962C8B-B14F-4D97-AF65-F5344CB8AC3E}">
        <p14:creationId xmlns:p14="http://schemas.microsoft.com/office/powerpoint/2010/main" val="30385852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52B1A6-C711-B78E-5319-1C68A2F06B3D}"/>
              </a:ext>
            </a:extLst>
          </p:cNvPr>
          <p:cNvSpPr>
            <a:spLocks noGrp="1"/>
          </p:cNvSpPr>
          <p:nvPr>
            <p:ph idx="1"/>
          </p:nvPr>
        </p:nvSpPr>
        <p:spPr>
          <a:xfrm>
            <a:off x="3657599" y="1173100"/>
            <a:ext cx="8410575" cy="4900247"/>
          </a:xfrm>
        </p:spPr>
        <p:txBody>
          <a:bodyPr>
            <a:noAutofit/>
          </a:bodyPr>
          <a:lstStyle/>
          <a:p>
            <a:pPr marL="0" marR="0" lvl="0" indent="0" algn="l" defTabSz="914400" rtl="0" eaLnBrk="1" fontAlgn="auto" latinLnBrk="0" hangingPunct="1">
              <a:lnSpc>
                <a:spcPct val="90000"/>
              </a:lnSpc>
              <a:spcBef>
                <a:spcPts val="600"/>
              </a:spcBef>
              <a:spcAft>
                <a:spcPts val="1200"/>
              </a:spcAft>
              <a:buClr>
                <a:srgbClr val="804BAB"/>
              </a:buClr>
              <a:buSzTx/>
              <a:buNone/>
              <a:tabLst/>
              <a:defRPr/>
            </a:pPr>
            <a:r>
              <a:rPr lang="en-US" sz="2400" i="1" u="sng" dirty="0">
                <a:solidFill>
                  <a:prstClr val="black"/>
                </a:solidFill>
              </a:rPr>
              <a:t>time approver</a:t>
            </a:r>
            <a:r>
              <a:rPr lang="en-US" sz="2400" dirty="0">
                <a:solidFill>
                  <a:prstClr val="black"/>
                </a:solidFill>
              </a:rPr>
              <a:t>   </a:t>
            </a:r>
            <a:endParaRPr lang="en-US" sz="2400" dirty="0"/>
          </a:p>
          <a:p>
            <a:pPr marL="0" lvl="0" indent="0">
              <a:spcBef>
                <a:spcPts val="600"/>
              </a:spcBef>
              <a:spcAft>
                <a:spcPts val="1200"/>
              </a:spcAft>
              <a:buNone/>
              <a:defRPr/>
            </a:pPr>
            <a:r>
              <a:rPr lang="en-US" sz="2000" dirty="0">
                <a:solidFill>
                  <a:prstClr val="black"/>
                </a:solidFill>
              </a:rPr>
              <a:t>A manager or a designated team member that has a timekeeper role</a:t>
            </a:r>
            <a:r>
              <a:rPr lang="en-US" sz="2000" dirty="0">
                <a:solidFill>
                  <a:srgbClr val="00B0F0"/>
                </a:solidFill>
              </a:rPr>
              <a:t> </a:t>
            </a:r>
            <a:r>
              <a:rPr lang="en-US" sz="2000" dirty="0">
                <a:solidFill>
                  <a:prstClr val="black"/>
                </a:solidFill>
              </a:rPr>
              <a:t>and has been granted time approver functionality through delegation to record and/or edit team member timecard.</a:t>
            </a:r>
          </a:p>
          <a:p>
            <a:pPr marL="0" lvl="0" indent="0">
              <a:spcBef>
                <a:spcPts val="600"/>
              </a:spcBef>
              <a:spcAft>
                <a:spcPts val="1200"/>
              </a:spcAft>
              <a:buNone/>
              <a:defRPr/>
            </a:pPr>
            <a:r>
              <a:rPr lang="en-US" sz="2000" dirty="0">
                <a:solidFill>
                  <a:prstClr val="black"/>
                </a:solidFill>
              </a:rPr>
              <a:t>Kronos did not differentiate between time keeper and time approver.  Under the UKG system, these functions are separate and distinct.</a:t>
            </a:r>
          </a:p>
          <a:p>
            <a:pPr marL="0" lvl="0" indent="0">
              <a:spcBef>
                <a:spcPts val="600"/>
              </a:spcBef>
              <a:spcAft>
                <a:spcPts val="1200"/>
              </a:spcAft>
              <a:buNone/>
              <a:defRPr/>
            </a:pPr>
            <a:endParaRPr lang="en-US" sz="2000" dirty="0">
              <a:solidFill>
                <a:prstClr val="black"/>
              </a:solidFill>
            </a:endParaRPr>
          </a:p>
          <a:p>
            <a:pPr marL="0" marR="0" lvl="0" indent="0" algn="l" defTabSz="914400" rtl="0" eaLnBrk="1" fontAlgn="auto" latinLnBrk="0" hangingPunct="1">
              <a:lnSpc>
                <a:spcPct val="90000"/>
              </a:lnSpc>
              <a:spcBef>
                <a:spcPts val="600"/>
              </a:spcBef>
              <a:spcAft>
                <a:spcPts val="1200"/>
              </a:spcAft>
              <a:buClr>
                <a:srgbClr val="804BAB"/>
              </a:buClr>
              <a:buSzTx/>
              <a:buNone/>
              <a:tabLst/>
              <a:defRPr/>
            </a:pPr>
            <a:endParaRPr lang="en-US" sz="2000" dirty="0"/>
          </a:p>
        </p:txBody>
      </p:sp>
      <p:sp>
        <p:nvSpPr>
          <p:cNvPr id="4" name="Rectangle 3">
            <a:extLst>
              <a:ext uri="{FF2B5EF4-FFF2-40B4-BE49-F238E27FC236}">
                <a16:creationId xmlns:a16="http://schemas.microsoft.com/office/drawing/2014/main" id="{EF60F4A1-7E02-1BD4-D396-C09F70184E94}"/>
              </a:ext>
            </a:extLst>
          </p:cNvPr>
          <p:cNvSpPr/>
          <p:nvPr/>
        </p:nvSpPr>
        <p:spPr>
          <a:xfrm>
            <a:off x="0" y="0"/>
            <a:ext cx="12192000" cy="1133964"/>
          </a:xfrm>
          <a:prstGeom prst="rect">
            <a:avLst/>
          </a:prstGeom>
          <a:solidFill>
            <a:srgbClr val="69C3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b="1" dirty="0">
                <a:solidFill>
                  <a:prstClr val="white"/>
                </a:solidFill>
              </a:rPr>
              <a:t>UKG Definitions</a:t>
            </a:r>
            <a:endParaRPr kumimoji="0" lang="en-US" sz="4400" b="1" i="0" u="none" strike="noStrike" kern="1200" cap="none" spc="0" normalizeH="0" baseline="0" noProof="0" dirty="0">
              <a:ln>
                <a:noFill/>
              </a:ln>
              <a:solidFill>
                <a:prstClr val="white"/>
              </a:solidFill>
              <a:effectLst/>
              <a:uLnTx/>
              <a:uFillTx/>
              <a:ea typeface="+mn-ea"/>
              <a:cs typeface="+mn-cs"/>
            </a:endParaRPr>
          </a:p>
        </p:txBody>
      </p:sp>
      <p:sp>
        <p:nvSpPr>
          <p:cNvPr id="7" name="!!Morph Shape">
            <a:extLst>
              <a:ext uri="{FF2B5EF4-FFF2-40B4-BE49-F238E27FC236}">
                <a16:creationId xmlns:a16="http://schemas.microsoft.com/office/drawing/2014/main" id="{3AF634C3-F33A-CD0F-EAA6-B3C8740477CF}"/>
              </a:ext>
            </a:extLst>
          </p:cNvPr>
          <p:cNvSpPr/>
          <p:nvPr/>
        </p:nvSpPr>
        <p:spPr>
          <a:xfrm>
            <a:off x="0" y="1133965"/>
            <a:ext cx="3657600" cy="4939382"/>
          </a:xfrm>
          <a:prstGeom prst="rect">
            <a:avLst/>
          </a:prstGeom>
          <a:solidFill>
            <a:schemeClr val="accent1">
              <a:lumMod val="20000"/>
              <a:lumOff val="80000"/>
              <a:alpha val="50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pic>
        <p:nvPicPr>
          <p:cNvPr id="13" name="Graphic 12" descr="Storytelling outline">
            <a:extLst>
              <a:ext uri="{FF2B5EF4-FFF2-40B4-BE49-F238E27FC236}">
                <a16:creationId xmlns:a16="http://schemas.microsoft.com/office/drawing/2014/main" id="{F5D5907D-7B32-B81A-D160-055DC3A83D1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9791222">
            <a:off x="825587" y="2432504"/>
            <a:ext cx="1992993" cy="1992993"/>
          </a:xfrm>
          <a:prstGeom prst="rect">
            <a:avLst/>
          </a:prstGeom>
        </p:spPr>
      </p:pic>
    </p:spTree>
    <p:extLst>
      <p:ext uri="{BB962C8B-B14F-4D97-AF65-F5344CB8AC3E}">
        <p14:creationId xmlns:p14="http://schemas.microsoft.com/office/powerpoint/2010/main" val="21102116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49E9C7-67A7-925F-568E-147883363088}"/>
              </a:ext>
            </a:extLst>
          </p:cNvPr>
          <p:cNvSpPr>
            <a:spLocks noGrp="1"/>
          </p:cNvSpPr>
          <p:nvPr>
            <p:ph idx="1"/>
          </p:nvPr>
        </p:nvSpPr>
        <p:spPr>
          <a:xfrm>
            <a:off x="4043376" y="1599068"/>
            <a:ext cx="7605285" cy="4274789"/>
          </a:xfrm>
        </p:spPr>
        <p:txBody>
          <a:bodyPr>
            <a:noAutofit/>
          </a:bodyPr>
          <a:lstStyle/>
          <a:p>
            <a:pPr>
              <a:spcBef>
                <a:spcPts val="600"/>
              </a:spcBef>
              <a:spcAft>
                <a:spcPts val="1200"/>
              </a:spcAft>
            </a:pPr>
            <a:r>
              <a:rPr lang="en-US" sz="2000" dirty="0">
                <a:solidFill>
                  <a:srgbClr val="00B0F0"/>
                </a:solidFill>
              </a:rPr>
              <a:t>All active team members</a:t>
            </a:r>
            <a:r>
              <a:rPr lang="en-US" sz="2000" dirty="0"/>
              <a:t> have access to UKG.</a:t>
            </a:r>
          </a:p>
          <a:p>
            <a:pPr>
              <a:spcBef>
                <a:spcPts val="600"/>
              </a:spcBef>
              <a:spcAft>
                <a:spcPts val="1200"/>
              </a:spcAft>
            </a:pPr>
            <a:r>
              <a:rPr lang="en-US" sz="2000" dirty="0"/>
              <a:t>Those with direct reports (“</a:t>
            </a:r>
            <a:r>
              <a:rPr lang="en-US" sz="2000" dirty="0">
                <a:solidFill>
                  <a:srgbClr val="00B0F0"/>
                </a:solidFill>
              </a:rPr>
              <a:t>manager</a:t>
            </a:r>
            <a:r>
              <a:rPr lang="en-US" sz="2000" dirty="0"/>
              <a:t>”)</a:t>
            </a:r>
            <a:r>
              <a:rPr lang="en-US" sz="2000" b="1" dirty="0">
                <a:solidFill>
                  <a:srgbClr val="00B0F0"/>
                </a:solidFill>
              </a:rPr>
              <a:t> </a:t>
            </a:r>
            <a:r>
              <a:rPr lang="en-US" sz="2000" dirty="0"/>
              <a:t>have manager access.</a:t>
            </a:r>
          </a:p>
          <a:p>
            <a:pPr>
              <a:spcBef>
                <a:spcPts val="600"/>
              </a:spcBef>
              <a:spcAft>
                <a:spcPts val="1200"/>
              </a:spcAft>
            </a:pPr>
            <a:r>
              <a:rPr lang="en-US" sz="2000" dirty="0"/>
              <a:t>If you were never a timekeeper in Kronos you must complete</a:t>
            </a:r>
            <a:r>
              <a:rPr lang="en-US" sz="2000" dirty="0">
                <a:solidFill>
                  <a:srgbClr val="00B0F0"/>
                </a:solidFill>
              </a:rPr>
              <a:t> Timekeeping Training</a:t>
            </a:r>
            <a:r>
              <a:rPr lang="en-US" sz="2000" dirty="0"/>
              <a:t> in advance of delegated timekeeper access granted as was required for Kronos access. </a:t>
            </a:r>
          </a:p>
          <a:p>
            <a:pPr marL="457200" lvl="1" indent="0">
              <a:spcBef>
                <a:spcPts val="600"/>
              </a:spcBef>
              <a:spcAft>
                <a:spcPts val="1200"/>
              </a:spcAft>
              <a:buNone/>
            </a:pPr>
            <a:r>
              <a:rPr lang="en-US" sz="1600" dirty="0">
                <a:solidFill>
                  <a:srgbClr val="00B0F0"/>
                </a:solidFill>
              </a:rPr>
              <a:t>    Course: 2216467 Kronos Timekeeping Training</a:t>
            </a:r>
          </a:p>
          <a:p>
            <a:pPr>
              <a:spcBef>
                <a:spcPts val="600"/>
              </a:spcBef>
              <a:spcAft>
                <a:spcPts val="1200"/>
              </a:spcAft>
            </a:pPr>
            <a:r>
              <a:rPr lang="en-US" sz="2000" dirty="0"/>
              <a:t>If you are a leader or a timekeeper who has completed the Timekeeping Training and do not have access in UKG, review your Workday Learning Course Completion Transcript to validate the course is indicated as complete. If not, contact the HRSC for assistance in updating your completed learning. </a:t>
            </a:r>
          </a:p>
        </p:txBody>
      </p:sp>
      <p:sp>
        <p:nvSpPr>
          <p:cNvPr id="4" name="Rectangle 3">
            <a:extLst>
              <a:ext uri="{FF2B5EF4-FFF2-40B4-BE49-F238E27FC236}">
                <a16:creationId xmlns:a16="http://schemas.microsoft.com/office/drawing/2014/main" id="{7BADCF03-5654-B7B1-953D-1A74A3599F01}"/>
              </a:ext>
            </a:extLst>
          </p:cNvPr>
          <p:cNvSpPr/>
          <p:nvPr/>
        </p:nvSpPr>
        <p:spPr>
          <a:xfrm>
            <a:off x="0" y="0"/>
            <a:ext cx="12192000" cy="1133964"/>
          </a:xfrm>
          <a:prstGeom prst="rect">
            <a:avLst/>
          </a:prstGeom>
          <a:solidFill>
            <a:srgbClr val="69C3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b="1" dirty="0">
                <a:solidFill>
                  <a:prstClr val="white"/>
                </a:solidFill>
              </a:rPr>
              <a:t>UKG Access</a:t>
            </a:r>
            <a:endParaRPr kumimoji="0" lang="en-US" sz="4400" b="1" i="0" u="none" strike="noStrike" kern="1200" cap="none" spc="0" normalizeH="0" baseline="0" noProof="0" dirty="0">
              <a:ln>
                <a:noFill/>
              </a:ln>
              <a:solidFill>
                <a:prstClr val="white"/>
              </a:solidFill>
              <a:effectLst/>
              <a:uLnTx/>
              <a:uFillTx/>
              <a:ea typeface="+mn-ea"/>
              <a:cs typeface="+mn-cs"/>
            </a:endParaRPr>
          </a:p>
        </p:txBody>
      </p:sp>
      <p:sp>
        <p:nvSpPr>
          <p:cNvPr id="6" name="!!Morph Shape">
            <a:extLst>
              <a:ext uri="{FF2B5EF4-FFF2-40B4-BE49-F238E27FC236}">
                <a16:creationId xmlns:a16="http://schemas.microsoft.com/office/drawing/2014/main" id="{0A551D77-695D-A40D-C339-5852D306623E}"/>
              </a:ext>
            </a:extLst>
          </p:cNvPr>
          <p:cNvSpPr/>
          <p:nvPr/>
        </p:nvSpPr>
        <p:spPr>
          <a:xfrm>
            <a:off x="0" y="1120620"/>
            <a:ext cx="3657600" cy="4939382"/>
          </a:xfrm>
          <a:prstGeom prst="rect">
            <a:avLst/>
          </a:prstGeom>
          <a:solidFill>
            <a:schemeClr val="accent1">
              <a:lumMod val="20000"/>
              <a:lumOff val="80000"/>
              <a:alpha val="50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pic>
        <p:nvPicPr>
          <p:cNvPr id="2" name="Picture 1">
            <a:extLst>
              <a:ext uri="{FF2B5EF4-FFF2-40B4-BE49-F238E27FC236}">
                <a16:creationId xmlns:a16="http://schemas.microsoft.com/office/drawing/2014/main" id="{83431294-5C7A-C5D5-47EA-35F27D32FCBD}"/>
              </a:ext>
            </a:extLst>
          </p:cNvPr>
          <p:cNvPicPr>
            <a:picLocks noChangeAspect="1"/>
          </p:cNvPicPr>
          <p:nvPr/>
        </p:nvPicPr>
        <p:blipFill>
          <a:blip r:embed="rId3"/>
          <a:stretch>
            <a:fillRect/>
          </a:stretch>
        </p:blipFill>
        <p:spPr>
          <a:xfrm>
            <a:off x="4482622" y="3675969"/>
            <a:ext cx="321918" cy="320604"/>
          </a:xfrm>
          <a:prstGeom prst="rect">
            <a:avLst/>
          </a:prstGeom>
        </p:spPr>
      </p:pic>
      <p:pic>
        <p:nvPicPr>
          <p:cNvPr id="8" name="Graphic 7" descr="Programmer female outline">
            <a:extLst>
              <a:ext uri="{FF2B5EF4-FFF2-40B4-BE49-F238E27FC236}">
                <a16:creationId xmlns:a16="http://schemas.microsoft.com/office/drawing/2014/main" id="{2C8832A6-DAF8-E95E-087A-67F08E69235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4070" y="2139197"/>
            <a:ext cx="2398643" cy="2398643"/>
          </a:xfrm>
          <a:prstGeom prst="rect">
            <a:avLst/>
          </a:prstGeom>
        </p:spPr>
      </p:pic>
    </p:spTree>
    <p:extLst>
      <p:ext uri="{BB962C8B-B14F-4D97-AF65-F5344CB8AC3E}">
        <p14:creationId xmlns:p14="http://schemas.microsoft.com/office/powerpoint/2010/main" val="39608091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52B1A6-C711-B78E-5319-1C68A2F06B3D}"/>
              </a:ext>
            </a:extLst>
          </p:cNvPr>
          <p:cNvSpPr>
            <a:spLocks noGrp="1"/>
          </p:cNvSpPr>
          <p:nvPr>
            <p:ph idx="1"/>
          </p:nvPr>
        </p:nvSpPr>
        <p:spPr>
          <a:xfrm>
            <a:off x="3895955" y="1522412"/>
            <a:ext cx="8070757" cy="4550935"/>
          </a:xfrm>
        </p:spPr>
        <p:txBody>
          <a:bodyPr>
            <a:noAutofit/>
          </a:bodyPr>
          <a:lstStyle/>
          <a:p>
            <a:pPr marL="0" marR="0" lvl="0" indent="0" algn="l" defTabSz="914400" rtl="0" eaLnBrk="1" fontAlgn="auto" latinLnBrk="0" hangingPunct="1">
              <a:lnSpc>
                <a:spcPct val="90000"/>
              </a:lnSpc>
              <a:spcBef>
                <a:spcPts val="600"/>
              </a:spcBef>
              <a:spcAft>
                <a:spcPts val="1200"/>
              </a:spcAft>
              <a:buClr>
                <a:srgbClr val="804BAB"/>
              </a:buClr>
              <a:buSzTx/>
              <a:buNone/>
              <a:tabLst/>
              <a:defRPr/>
            </a:pPr>
            <a:r>
              <a:rPr kumimoji="0" lang="en-US" sz="2000" b="0" i="0" u="none" strike="noStrike" kern="1200" cap="none" spc="0" normalizeH="0" baseline="0" noProof="0" dirty="0">
                <a:ln>
                  <a:noFill/>
                </a:ln>
                <a:solidFill>
                  <a:prstClr val="black"/>
                </a:solidFill>
                <a:effectLst/>
                <a:uLnTx/>
                <a:uFillTx/>
              </a:rPr>
              <a:t>A manager may delegate their functions </a:t>
            </a:r>
            <a:r>
              <a:rPr kumimoji="0" lang="en-US" sz="2000" b="0" i="0" u="none" strike="noStrike" kern="1200" cap="none" spc="0" normalizeH="0" baseline="0" noProof="0" dirty="0">
                <a:ln>
                  <a:noFill/>
                </a:ln>
                <a:solidFill>
                  <a:srgbClr val="00B0F0"/>
                </a:solidFill>
                <a:effectLst/>
                <a:uLnTx/>
                <a:uFillTx/>
              </a:rPr>
              <a:t>to anyone within</a:t>
            </a:r>
            <a:r>
              <a:rPr kumimoji="0" lang="en-US" sz="2000" b="0" i="0" u="none" strike="noStrike" kern="1200" cap="none" spc="0" normalizeH="0" noProof="0" dirty="0">
                <a:ln>
                  <a:noFill/>
                </a:ln>
                <a:solidFill>
                  <a:srgbClr val="00B0F0"/>
                </a:solidFill>
                <a:effectLst/>
                <a:uLnTx/>
                <a:uFillTx/>
              </a:rPr>
              <a:t> the organization that is a manager or timekeeper</a:t>
            </a:r>
            <a:r>
              <a:rPr kumimoji="0" lang="en-US" sz="2000" b="0" i="0" u="none" strike="noStrike" kern="1200" cap="none" spc="0" normalizeH="0" noProof="0" dirty="0">
                <a:ln>
                  <a:noFill/>
                </a:ln>
                <a:solidFill>
                  <a:prstClr val="black"/>
                </a:solidFill>
                <a:effectLst/>
                <a:uLnTx/>
                <a:uFillTx/>
              </a:rPr>
              <a:t>. </a:t>
            </a:r>
          </a:p>
          <a:p>
            <a:pPr>
              <a:spcBef>
                <a:spcPts val="600"/>
              </a:spcBef>
              <a:spcAft>
                <a:spcPts val="1200"/>
              </a:spcAft>
              <a:defRPr/>
            </a:pPr>
            <a:r>
              <a:rPr lang="en-US" sz="2000" noProof="0" dirty="0">
                <a:solidFill>
                  <a:prstClr val="black"/>
                </a:solidFill>
              </a:rPr>
              <a:t>You may delegate the timekeeping function to whomever is previously recorded time for you and your teams within Kronos.</a:t>
            </a:r>
          </a:p>
          <a:p>
            <a:pPr lvl="1">
              <a:lnSpc>
                <a:spcPct val="100000"/>
              </a:lnSpc>
              <a:spcBef>
                <a:spcPts val="0"/>
              </a:spcBef>
              <a:defRPr/>
            </a:pPr>
            <a:r>
              <a:rPr kumimoji="0" lang="en-US" sz="1600" b="0" i="0" u="none" strike="noStrike" kern="1200" cap="none" spc="0" normalizeH="0" dirty="0">
                <a:ln>
                  <a:noFill/>
                </a:ln>
                <a:solidFill>
                  <a:prstClr val="black"/>
                </a:solidFill>
                <a:effectLst/>
                <a:uLnTx/>
                <a:uFillTx/>
              </a:rPr>
              <a:t>Remember, timekeeping involves recording time or entering edits, like PTO.</a:t>
            </a:r>
          </a:p>
          <a:p>
            <a:pPr lvl="1">
              <a:lnSpc>
                <a:spcPct val="100000"/>
              </a:lnSpc>
              <a:spcBef>
                <a:spcPts val="0"/>
              </a:spcBef>
              <a:defRPr/>
            </a:pPr>
            <a:r>
              <a:rPr lang="en-US" sz="1600" dirty="0">
                <a:solidFill>
                  <a:prstClr val="black"/>
                </a:solidFill>
              </a:rPr>
              <a:t>As was required for Kronos timekeepers, UKG timekeepers must have completed the Kronos Timekeeping CBL.</a:t>
            </a:r>
            <a:endParaRPr kumimoji="0" lang="en-US" sz="1600" b="0" i="0" u="none" strike="noStrike" kern="1200" cap="none" spc="0" normalizeH="0" noProof="0" dirty="0">
              <a:ln>
                <a:noFill/>
              </a:ln>
              <a:solidFill>
                <a:prstClr val="black"/>
              </a:solidFill>
              <a:effectLst/>
              <a:uLnTx/>
              <a:uFillTx/>
            </a:endParaRPr>
          </a:p>
          <a:p>
            <a:pPr>
              <a:spcBef>
                <a:spcPts val="600"/>
              </a:spcBef>
              <a:spcAft>
                <a:spcPts val="1200"/>
              </a:spcAft>
              <a:defRPr/>
            </a:pPr>
            <a:r>
              <a:rPr kumimoji="0" lang="en-US" sz="2000" b="0" i="0" u="none" strike="noStrike" kern="1200" cap="none" spc="0" normalizeH="0" baseline="0" noProof="0" dirty="0">
                <a:ln>
                  <a:noFill/>
                </a:ln>
                <a:solidFill>
                  <a:prstClr val="black"/>
                </a:solidFill>
                <a:effectLst/>
                <a:uLnTx/>
                <a:uFillTx/>
              </a:rPr>
              <a:t>You may </a:t>
            </a:r>
            <a:r>
              <a:rPr kumimoji="0" lang="en-US" sz="2000" b="0" i="0" u="none" strike="noStrike" kern="1200" cap="none" spc="0" normalizeH="0" baseline="0" noProof="0" dirty="0">
                <a:ln>
                  <a:noFill/>
                </a:ln>
                <a:solidFill>
                  <a:srgbClr val="00B0F0"/>
                </a:solidFill>
                <a:effectLst/>
                <a:uLnTx/>
                <a:uFillTx/>
              </a:rPr>
              <a:t>also delegate the approval </a:t>
            </a:r>
            <a:r>
              <a:rPr lang="en-US" sz="2000" noProof="0" dirty="0">
                <a:solidFill>
                  <a:srgbClr val="00B0F0"/>
                </a:solidFill>
              </a:rPr>
              <a:t>responsibility.  </a:t>
            </a:r>
            <a:r>
              <a:rPr kumimoji="0" lang="en-US" sz="2000" b="0" i="0" u="none" strike="noStrike" kern="1200" cap="none" spc="0" normalizeH="0" baseline="0" noProof="0" dirty="0">
                <a:ln>
                  <a:noFill/>
                </a:ln>
                <a:solidFill>
                  <a:srgbClr val="00B0F0"/>
                </a:solidFill>
                <a:effectLst/>
                <a:uLnTx/>
                <a:uFillTx/>
              </a:rPr>
              <a:t>Edits on the timecard must be approved by a</a:t>
            </a:r>
            <a:r>
              <a:rPr kumimoji="0" lang="en-US" sz="2000" b="0" i="0" u="none" strike="noStrike" kern="1200" cap="none" spc="0" normalizeH="0" noProof="0" dirty="0">
                <a:ln>
                  <a:noFill/>
                </a:ln>
                <a:solidFill>
                  <a:srgbClr val="00B0F0"/>
                </a:solidFill>
                <a:effectLst/>
                <a:uLnTx/>
                <a:uFillTx/>
              </a:rPr>
              <a:t> manager (someone with direct reports).</a:t>
            </a:r>
            <a:r>
              <a:rPr kumimoji="0" lang="en-US" sz="2000" b="0" i="0" u="none" strike="noStrike" kern="1200" cap="none" spc="0" normalizeH="0" noProof="0" dirty="0">
                <a:ln>
                  <a:noFill/>
                </a:ln>
                <a:solidFill>
                  <a:prstClr val="black"/>
                </a:solidFill>
                <a:effectLst/>
                <a:uLnTx/>
                <a:uFillTx/>
              </a:rPr>
              <a:t>  Another “manager” or leader within the organization will be able to </a:t>
            </a:r>
            <a:r>
              <a:rPr lang="en-US" sz="2000" dirty="0">
                <a:solidFill>
                  <a:prstClr val="black"/>
                </a:solidFill>
              </a:rPr>
              <a:t>approve the timecards the timekeeper has edited.</a:t>
            </a:r>
          </a:p>
          <a:p>
            <a:pPr lvl="1">
              <a:spcBef>
                <a:spcPts val="600"/>
              </a:spcBef>
              <a:spcAft>
                <a:spcPts val="1200"/>
              </a:spcAft>
              <a:defRPr/>
            </a:pPr>
            <a:r>
              <a:rPr lang="en-US" sz="1600" dirty="0">
                <a:solidFill>
                  <a:prstClr val="black"/>
                </a:solidFill>
              </a:rPr>
              <a:t>This responsibility can be extended to any “manager” within the organization and is not limited to your department.</a:t>
            </a:r>
          </a:p>
        </p:txBody>
      </p:sp>
      <p:sp>
        <p:nvSpPr>
          <p:cNvPr id="4" name="Rectangle 3">
            <a:extLst>
              <a:ext uri="{FF2B5EF4-FFF2-40B4-BE49-F238E27FC236}">
                <a16:creationId xmlns:a16="http://schemas.microsoft.com/office/drawing/2014/main" id="{EF60F4A1-7E02-1BD4-D396-C09F70184E94}"/>
              </a:ext>
            </a:extLst>
          </p:cNvPr>
          <p:cNvSpPr/>
          <p:nvPr/>
        </p:nvSpPr>
        <p:spPr>
          <a:xfrm>
            <a:off x="0" y="0"/>
            <a:ext cx="12192000" cy="1133964"/>
          </a:xfrm>
          <a:prstGeom prst="rect">
            <a:avLst/>
          </a:prstGeom>
          <a:solidFill>
            <a:srgbClr val="69C3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b="1" dirty="0">
                <a:solidFill>
                  <a:prstClr val="white"/>
                </a:solidFill>
              </a:rPr>
              <a:t>Delegations</a:t>
            </a:r>
            <a:endParaRPr kumimoji="0" lang="en-US" sz="4400" b="1" i="0" u="none" strike="noStrike" kern="1200" cap="none" spc="0" normalizeH="0" baseline="0" noProof="0" dirty="0">
              <a:ln>
                <a:noFill/>
              </a:ln>
              <a:solidFill>
                <a:prstClr val="white"/>
              </a:solidFill>
              <a:effectLst/>
              <a:uLnTx/>
              <a:uFillTx/>
              <a:ea typeface="+mn-ea"/>
              <a:cs typeface="+mn-cs"/>
            </a:endParaRPr>
          </a:p>
        </p:txBody>
      </p:sp>
      <p:sp>
        <p:nvSpPr>
          <p:cNvPr id="7" name="!!Morph Shape">
            <a:extLst>
              <a:ext uri="{FF2B5EF4-FFF2-40B4-BE49-F238E27FC236}">
                <a16:creationId xmlns:a16="http://schemas.microsoft.com/office/drawing/2014/main" id="{3AF634C3-F33A-CD0F-EAA6-B3C8740477CF}"/>
              </a:ext>
            </a:extLst>
          </p:cNvPr>
          <p:cNvSpPr/>
          <p:nvPr/>
        </p:nvSpPr>
        <p:spPr>
          <a:xfrm>
            <a:off x="0" y="1133964"/>
            <a:ext cx="3657600" cy="4939382"/>
          </a:xfrm>
          <a:prstGeom prst="rect">
            <a:avLst/>
          </a:prstGeom>
          <a:solidFill>
            <a:schemeClr val="accent1">
              <a:lumMod val="20000"/>
              <a:lumOff val="80000"/>
              <a:alpha val="50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pic>
        <p:nvPicPr>
          <p:cNvPr id="5" name="Graphic 4" descr="Users with solid fill">
            <a:extLst>
              <a:ext uri="{FF2B5EF4-FFF2-40B4-BE49-F238E27FC236}">
                <a16:creationId xmlns:a16="http://schemas.microsoft.com/office/drawing/2014/main" id="{5A4E2626-20F4-1074-3B19-9B14DE8FD6F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4739" y="2526391"/>
            <a:ext cx="2799171" cy="2799171"/>
          </a:xfrm>
          <a:prstGeom prst="rect">
            <a:avLst/>
          </a:prstGeom>
        </p:spPr>
      </p:pic>
      <p:sp>
        <p:nvSpPr>
          <p:cNvPr id="6" name="Arrow: Down 5">
            <a:extLst>
              <a:ext uri="{FF2B5EF4-FFF2-40B4-BE49-F238E27FC236}">
                <a16:creationId xmlns:a16="http://schemas.microsoft.com/office/drawing/2014/main" id="{D05E8095-8DAF-B948-98EF-E5E2FEED99EE}"/>
              </a:ext>
            </a:extLst>
          </p:cNvPr>
          <p:cNvSpPr/>
          <p:nvPr/>
        </p:nvSpPr>
        <p:spPr>
          <a:xfrm rot="20222149">
            <a:off x="655983" y="2294634"/>
            <a:ext cx="298174" cy="725557"/>
          </a:xfrm>
          <a:prstGeom prst="downArrow">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rrow: Down 7">
            <a:extLst>
              <a:ext uri="{FF2B5EF4-FFF2-40B4-BE49-F238E27FC236}">
                <a16:creationId xmlns:a16="http://schemas.microsoft.com/office/drawing/2014/main" id="{855C838C-85AC-755E-A374-31A77A66A807}"/>
              </a:ext>
            </a:extLst>
          </p:cNvPr>
          <p:cNvSpPr/>
          <p:nvPr/>
        </p:nvSpPr>
        <p:spPr>
          <a:xfrm rot="1468900">
            <a:off x="2258397" y="2246539"/>
            <a:ext cx="298174" cy="725557"/>
          </a:xfrm>
          <a:prstGeom prst="downArrow">
            <a:avLst/>
          </a:prstGeom>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Arrow: Down 9">
            <a:extLst>
              <a:ext uri="{FF2B5EF4-FFF2-40B4-BE49-F238E27FC236}">
                <a16:creationId xmlns:a16="http://schemas.microsoft.com/office/drawing/2014/main" id="{6322B04D-B973-5094-EF22-B7C67CCFDEF0}"/>
              </a:ext>
            </a:extLst>
          </p:cNvPr>
          <p:cNvSpPr/>
          <p:nvPr/>
        </p:nvSpPr>
        <p:spPr>
          <a:xfrm>
            <a:off x="1505238" y="2526391"/>
            <a:ext cx="298174" cy="725557"/>
          </a:xfrm>
          <a:prstGeom prst="downArrow">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805915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49E9C7-67A7-925F-568E-147883363088}"/>
              </a:ext>
            </a:extLst>
          </p:cNvPr>
          <p:cNvSpPr>
            <a:spLocks noGrp="1"/>
          </p:cNvSpPr>
          <p:nvPr>
            <p:ph idx="1"/>
          </p:nvPr>
        </p:nvSpPr>
        <p:spPr>
          <a:xfrm>
            <a:off x="3669523" y="1349976"/>
            <a:ext cx="8262833" cy="4531535"/>
          </a:xfrm>
        </p:spPr>
        <p:txBody>
          <a:bodyPr>
            <a:noAutofit/>
          </a:bodyPr>
          <a:lstStyle/>
          <a:p>
            <a:pPr>
              <a:spcBef>
                <a:spcPts val="600"/>
              </a:spcBef>
              <a:spcAft>
                <a:spcPts val="1200"/>
              </a:spcAft>
            </a:pPr>
            <a:r>
              <a:rPr lang="en-US" sz="2000" dirty="0">
                <a:solidFill>
                  <a:schemeClr val="tx1"/>
                </a:solidFill>
              </a:rPr>
              <a:t>Training must be taken to be able to receive delegation from managers.</a:t>
            </a:r>
          </a:p>
          <a:p>
            <a:pPr>
              <a:spcBef>
                <a:spcPts val="600"/>
              </a:spcBef>
              <a:spcAft>
                <a:spcPts val="1200"/>
              </a:spcAft>
            </a:pPr>
            <a:r>
              <a:rPr lang="en-US" sz="2000" dirty="0">
                <a:solidFill>
                  <a:schemeClr val="tx1"/>
                </a:solidFill>
              </a:rPr>
              <a:t>Updated UKG Timekeeper Training available in Workday learning is expected by end of day 1/5/24.</a:t>
            </a:r>
          </a:p>
          <a:p>
            <a:pPr>
              <a:spcBef>
                <a:spcPts val="600"/>
              </a:spcBef>
              <a:spcAft>
                <a:spcPts val="1200"/>
              </a:spcAft>
            </a:pPr>
            <a:r>
              <a:rPr lang="en-US" sz="2000" dirty="0">
                <a:solidFill>
                  <a:schemeClr val="tx1"/>
                </a:solidFill>
              </a:rPr>
              <a:t>Historical Kronos detailed timekeeper training is available in Workday for timekeeper concepts and details.  </a:t>
            </a:r>
          </a:p>
          <a:p>
            <a:pPr>
              <a:spcBef>
                <a:spcPts val="600"/>
              </a:spcBef>
              <a:spcAft>
                <a:spcPts val="1200"/>
              </a:spcAft>
            </a:pPr>
            <a:r>
              <a:rPr lang="en-US" sz="2000" dirty="0">
                <a:solidFill>
                  <a:schemeClr val="tx1"/>
                </a:solidFill>
              </a:rPr>
              <a:t>Optional Advanced UKG TimeKeeping training is coming soon.</a:t>
            </a:r>
          </a:p>
        </p:txBody>
      </p:sp>
      <p:sp>
        <p:nvSpPr>
          <p:cNvPr id="4" name="Rectangle 3">
            <a:extLst>
              <a:ext uri="{FF2B5EF4-FFF2-40B4-BE49-F238E27FC236}">
                <a16:creationId xmlns:a16="http://schemas.microsoft.com/office/drawing/2014/main" id="{7BADCF03-5654-B7B1-953D-1A74A3599F01}"/>
              </a:ext>
            </a:extLst>
          </p:cNvPr>
          <p:cNvSpPr/>
          <p:nvPr/>
        </p:nvSpPr>
        <p:spPr>
          <a:xfrm>
            <a:off x="0" y="0"/>
            <a:ext cx="12192000" cy="1133964"/>
          </a:xfrm>
          <a:prstGeom prst="rect">
            <a:avLst/>
          </a:prstGeom>
          <a:solidFill>
            <a:srgbClr val="69C3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0" cap="none" spc="0" normalizeH="0" baseline="0" noProof="0" dirty="0">
                <a:ln>
                  <a:noFill/>
                </a:ln>
                <a:solidFill>
                  <a:prstClr val="white"/>
                </a:solidFill>
                <a:effectLst/>
                <a:uLnTx/>
                <a:uFillTx/>
                <a:latin typeface="Arial"/>
                <a:ea typeface="+mn-ea"/>
                <a:cs typeface="+mn-cs"/>
                <a:sym typeface="Arial"/>
              </a:rPr>
              <a:t>Training Update</a:t>
            </a:r>
            <a:endParaRPr kumimoji="0" lang="en-US" sz="4400" b="1" i="0" u="none" strike="noStrike" kern="1200" cap="none" spc="0" normalizeH="0" baseline="0" noProof="0" dirty="0">
              <a:ln>
                <a:noFill/>
              </a:ln>
              <a:solidFill>
                <a:prstClr val="white"/>
              </a:solidFill>
              <a:effectLst/>
              <a:uLnTx/>
              <a:uFillTx/>
              <a:latin typeface="Arial"/>
              <a:ea typeface="+mn-ea"/>
              <a:cs typeface="+mn-cs"/>
              <a:sym typeface="Arial"/>
            </a:endParaRPr>
          </a:p>
        </p:txBody>
      </p:sp>
      <p:sp>
        <p:nvSpPr>
          <p:cNvPr id="6" name="!!Morph Shape">
            <a:extLst>
              <a:ext uri="{FF2B5EF4-FFF2-40B4-BE49-F238E27FC236}">
                <a16:creationId xmlns:a16="http://schemas.microsoft.com/office/drawing/2014/main" id="{0A551D77-695D-A40D-C339-5852D306623E}"/>
              </a:ext>
            </a:extLst>
          </p:cNvPr>
          <p:cNvSpPr/>
          <p:nvPr/>
        </p:nvSpPr>
        <p:spPr>
          <a:xfrm>
            <a:off x="1" y="1133965"/>
            <a:ext cx="3657600" cy="4939382"/>
          </a:xfrm>
          <a:prstGeom prst="rect">
            <a:avLst/>
          </a:prstGeom>
          <a:solidFill>
            <a:schemeClr val="accent1">
              <a:lumMod val="20000"/>
              <a:lumOff val="80000"/>
              <a:alpha val="50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sym typeface="Arial"/>
            </a:endParaRPr>
          </a:p>
        </p:txBody>
      </p:sp>
      <p:sp>
        <p:nvSpPr>
          <p:cNvPr id="9" name="Graphic 7">
            <a:extLst>
              <a:ext uri="{FF2B5EF4-FFF2-40B4-BE49-F238E27FC236}">
                <a16:creationId xmlns:a16="http://schemas.microsoft.com/office/drawing/2014/main" id="{4F009DD7-C27D-6C38-A741-6B56F695D628}"/>
              </a:ext>
            </a:extLst>
          </p:cNvPr>
          <p:cNvSpPr>
            <a:spLocks noChangeAspect="1"/>
          </p:cNvSpPr>
          <p:nvPr/>
        </p:nvSpPr>
        <p:spPr>
          <a:xfrm>
            <a:off x="770428" y="2549590"/>
            <a:ext cx="2128668" cy="1920240"/>
          </a:xfrm>
          <a:custGeom>
            <a:avLst/>
            <a:gdLst>
              <a:gd name="connsiteX0" fmla="*/ 3904959 w 5904865"/>
              <a:gd name="connsiteY0" fmla="*/ 4482359 h 5328638"/>
              <a:gd name="connsiteX1" fmla="*/ 3918663 w 5904865"/>
              <a:gd name="connsiteY1" fmla="*/ 5140041 h 5328638"/>
              <a:gd name="connsiteX2" fmla="*/ 4473133 w 5904865"/>
              <a:gd name="connsiteY2" fmla="*/ 4786088 h 5328638"/>
              <a:gd name="connsiteX3" fmla="*/ 3904604 w 5904865"/>
              <a:gd name="connsiteY3" fmla="*/ 4482347 h 5328638"/>
              <a:gd name="connsiteX4" fmla="*/ 5390344 w 5904865"/>
              <a:gd name="connsiteY4" fmla="*/ 3171281 h 5328638"/>
              <a:gd name="connsiteX5" fmla="*/ 4579100 w 5904865"/>
              <a:gd name="connsiteY5" fmla="*/ 4689756 h 5328638"/>
              <a:gd name="connsiteX6" fmla="*/ 4312124 w 5904865"/>
              <a:gd name="connsiteY6" fmla="*/ 4547104 h 5328638"/>
              <a:gd name="connsiteX7" fmla="*/ 5123368 w 5904865"/>
              <a:gd name="connsiteY7" fmla="*/ 3028629 h 5328638"/>
              <a:gd name="connsiteX8" fmla="*/ 5390344 w 5904865"/>
              <a:gd name="connsiteY8" fmla="*/ 3171281 h 5328638"/>
              <a:gd name="connsiteX9" fmla="*/ 4998467 w 5904865"/>
              <a:gd name="connsiteY9" fmla="*/ 2334033 h 5328638"/>
              <a:gd name="connsiteX10" fmla="*/ 5651292 w 5904865"/>
              <a:gd name="connsiteY10" fmla="*/ 2683048 h 5328638"/>
              <a:gd name="connsiteX11" fmla="*/ 5754733 w 5904865"/>
              <a:gd name="connsiteY11" fmla="*/ 2489453 h 5328638"/>
              <a:gd name="connsiteX12" fmla="*/ 5754733 w 5904865"/>
              <a:gd name="connsiteY12" fmla="*/ 2489430 h 5328638"/>
              <a:gd name="connsiteX13" fmla="*/ 5764449 w 5904865"/>
              <a:gd name="connsiteY13" fmla="*/ 2387920 h 5328638"/>
              <a:gd name="connsiteX14" fmla="*/ 5699869 w 5904865"/>
              <a:gd name="connsiteY14" fmla="*/ 2309002 h 5328638"/>
              <a:gd name="connsiteX15" fmla="*/ 5282103 w 5904865"/>
              <a:gd name="connsiteY15" fmla="*/ 2085917 h 5328638"/>
              <a:gd name="connsiteX16" fmla="*/ 5282160 w 5904865"/>
              <a:gd name="connsiteY16" fmla="*/ 2085917 h 5328638"/>
              <a:gd name="connsiteX17" fmla="*/ 5180604 w 5904865"/>
              <a:gd name="connsiteY17" fmla="*/ 2076184 h 5328638"/>
              <a:gd name="connsiteX18" fmla="*/ 5101686 w 5904865"/>
              <a:gd name="connsiteY18" fmla="*/ 2140769 h 5328638"/>
              <a:gd name="connsiteX19" fmla="*/ 4998193 w 5904865"/>
              <a:gd name="connsiteY19" fmla="*/ 2334496 h 5328638"/>
              <a:gd name="connsiteX20" fmla="*/ 1731659 w 5904865"/>
              <a:gd name="connsiteY20" fmla="*/ 3597162 h 5328638"/>
              <a:gd name="connsiteX21" fmla="*/ 1093465 w 5904865"/>
              <a:gd name="connsiteY21" fmla="*/ 3380530 h 5328638"/>
              <a:gd name="connsiteX22" fmla="*/ 533057 w 5904865"/>
              <a:gd name="connsiteY22" fmla="*/ 3754977 h 5328638"/>
              <a:gd name="connsiteX23" fmla="*/ 488989 w 5904865"/>
              <a:gd name="connsiteY23" fmla="*/ 4427518 h 5328638"/>
              <a:gd name="connsiteX24" fmla="*/ 995704 w 5904865"/>
              <a:gd name="connsiteY24" fmla="*/ 4871928 h 5328638"/>
              <a:gd name="connsiteX25" fmla="*/ 1656758 w 5904865"/>
              <a:gd name="connsiteY25" fmla="*/ 4740437 h 5328638"/>
              <a:gd name="connsiteX26" fmla="*/ 1954852 w 5904865"/>
              <a:gd name="connsiteY26" fmla="*/ 4135961 h 5328638"/>
              <a:gd name="connsiteX27" fmla="*/ 1731676 w 5904865"/>
              <a:gd name="connsiteY27" fmla="*/ 3597191 h 5328638"/>
              <a:gd name="connsiteX28" fmla="*/ 1192706 w 5904865"/>
              <a:gd name="connsiteY28" fmla="*/ 3238569 h 5328638"/>
              <a:gd name="connsiteX29" fmla="*/ 1904452 w 5904865"/>
              <a:gd name="connsiteY29" fmla="*/ 3589596 h 5328638"/>
              <a:gd name="connsiteX30" fmla="*/ 2059248 w 5904865"/>
              <a:gd name="connsiteY30" fmla="*/ 4367979 h 5328638"/>
              <a:gd name="connsiteX31" fmla="*/ 1535948 w 5904865"/>
              <a:gd name="connsiteY31" fmla="*/ 4964648 h 5328638"/>
              <a:gd name="connsiteX32" fmla="*/ 744021 w 5904865"/>
              <a:gd name="connsiteY32" fmla="*/ 4912676 h 5328638"/>
              <a:gd name="connsiteX33" fmla="*/ 303137 w 5904865"/>
              <a:gd name="connsiteY33" fmla="*/ 4252822 h 5328638"/>
              <a:gd name="connsiteX34" fmla="*/ 558300 w 5904865"/>
              <a:gd name="connsiteY34" fmla="*/ 3501356 h 5328638"/>
              <a:gd name="connsiteX35" fmla="*/ 1192666 w 5904865"/>
              <a:gd name="connsiteY35" fmla="*/ 3238620 h 5328638"/>
              <a:gd name="connsiteX36" fmla="*/ 1940628 w 5904865"/>
              <a:gd name="connsiteY36" fmla="*/ 3387742 h 5328638"/>
              <a:gd name="connsiteX37" fmla="*/ 1940628 w 5904865"/>
              <a:gd name="connsiteY37" fmla="*/ 3387719 h 5328638"/>
              <a:gd name="connsiteX38" fmla="*/ 2245374 w 5904865"/>
              <a:gd name="connsiteY38" fmla="*/ 4031971 h 5328638"/>
              <a:gd name="connsiteX39" fmla="*/ 2072227 w 5904865"/>
              <a:gd name="connsiteY39" fmla="*/ 4723315 h 5328638"/>
              <a:gd name="connsiteX40" fmla="*/ 1499812 w 5904865"/>
              <a:gd name="connsiteY40" fmla="*/ 5147928 h 5328638"/>
              <a:gd name="connsiteX41" fmla="*/ 787952 w 5904865"/>
              <a:gd name="connsiteY41" fmla="*/ 5112952 h 5328638"/>
              <a:gd name="connsiteX42" fmla="*/ 259852 w 5904865"/>
              <a:gd name="connsiteY42" fmla="*/ 4634355 h 5328638"/>
              <a:gd name="connsiteX43" fmla="*/ 155262 w 5904865"/>
              <a:gd name="connsiteY43" fmla="*/ 3929353 h 5328638"/>
              <a:gd name="connsiteX44" fmla="*/ 521644 w 5904865"/>
              <a:gd name="connsiteY44" fmla="*/ 3318019 h 5328638"/>
              <a:gd name="connsiteX45" fmla="*/ 1192700 w 5904865"/>
              <a:gd name="connsiteY45" fmla="*/ 3077898 h 5328638"/>
              <a:gd name="connsiteX46" fmla="*/ 1597573 w 5904865"/>
              <a:gd name="connsiteY46" fmla="*/ 3158154 h 5328638"/>
              <a:gd name="connsiteX47" fmla="*/ 1940628 w 5904865"/>
              <a:gd name="connsiteY47" fmla="*/ 3387668 h 5328638"/>
              <a:gd name="connsiteX48" fmla="*/ 1125097 w 5904865"/>
              <a:gd name="connsiteY48" fmla="*/ 3694832 h 5328638"/>
              <a:gd name="connsiteX49" fmla="*/ 1192717 w 5904865"/>
              <a:gd name="connsiteY49" fmla="*/ 3627212 h 5328638"/>
              <a:gd name="connsiteX50" fmla="*/ 1260337 w 5904865"/>
              <a:gd name="connsiteY50" fmla="*/ 3694832 h 5328638"/>
              <a:gd name="connsiteX51" fmla="*/ 1260337 w 5904865"/>
              <a:gd name="connsiteY51" fmla="*/ 4089790 h 5328638"/>
              <a:gd name="connsiteX52" fmla="*/ 1543138 w 5904865"/>
              <a:gd name="connsiteY52" fmla="*/ 4198689 h 5328638"/>
              <a:gd name="connsiteX53" fmla="*/ 1582006 w 5904865"/>
              <a:gd name="connsiteY53" fmla="*/ 4285529 h 5328638"/>
              <a:gd name="connsiteX54" fmla="*/ 1495143 w 5904865"/>
              <a:gd name="connsiteY54" fmla="*/ 4324396 h 5328638"/>
              <a:gd name="connsiteX55" fmla="*/ 1174881 w 5904865"/>
              <a:gd name="connsiteY55" fmla="*/ 4201370 h 5328638"/>
              <a:gd name="connsiteX56" fmla="*/ 1125166 w 5904865"/>
              <a:gd name="connsiteY56" fmla="*/ 4136139 h 5328638"/>
              <a:gd name="connsiteX57" fmla="*/ 1125166 w 5904865"/>
              <a:gd name="connsiteY57" fmla="*/ 3694832 h 5328638"/>
              <a:gd name="connsiteX58" fmla="*/ 1724944 w 5904865"/>
              <a:gd name="connsiteY58" fmla="*/ 1932326 h 5328638"/>
              <a:gd name="connsiteX59" fmla="*/ 1261737 w 5904865"/>
              <a:gd name="connsiteY59" fmla="*/ 1932303 h 5328638"/>
              <a:gd name="connsiteX60" fmla="*/ 1261737 w 5904865"/>
              <a:gd name="connsiteY60" fmla="*/ 2395018 h 5328638"/>
              <a:gd name="connsiteX61" fmla="*/ 1724783 w 5904865"/>
              <a:gd name="connsiteY61" fmla="*/ 2395018 h 5328638"/>
              <a:gd name="connsiteX62" fmla="*/ 1724783 w 5904865"/>
              <a:gd name="connsiteY62" fmla="*/ 1931972 h 5328638"/>
              <a:gd name="connsiteX63" fmla="*/ 1194140 w 5904865"/>
              <a:gd name="connsiteY63" fmla="*/ 1797086 h 5328638"/>
              <a:gd name="connsiteX64" fmla="*/ 1792558 w 5904865"/>
              <a:gd name="connsiteY64" fmla="*/ 1797086 h 5328638"/>
              <a:gd name="connsiteX65" fmla="*/ 1792535 w 5904865"/>
              <a:gd name="connsiteY65" fmla="*/ 1797063 h 5328638"/>
              <a:gd name="connsiteX66" fmla="*/ 1840375 w 5904865"/>
              <a:gd name="connsiteY66" fmla="*/ 1816866 h 5328638"/>
              <a:gd name="connsiteX67" fmla="*/ 1860155 w 5904865"/>
              <a:gd name="connsiteY67" fmla="*/ 1864683 h 5328638"/>
              <a:gd name="connsiteX68" fmla="*/ 1860155 w 5904865"/>
              <a:gd name="connsiteY68" fmla="*/ 2463101 h 5328638"/>
              <a:gd name="connsiteX69" fmla="*/ 1840375 w 5904865"/>
              <a:gd name="connsiteY69" fmla="*/ 2510918 h 5328638"/>
              <a:gd name="connsiteX70" fmla="*/ 1792535 w 5904865"/>
              <a:gd name="connsiteY70" fmla="*/ 2530721 h 5328638"/>
              <a:gd name="connsiteX71" fmla="*/ 1194117 w 5904865"/>
              <a:gd name="connsiteY71" fmla="*/ 2530721 h 5328638"/>
              <a:gd name="connsiteX72" fmla="*/ 1146277 w 5904865"/>
              <a:gd name="connsiteY72" fmla="*/ 2510918 h 5328638"/>
              <a:gd name="connsiteX73" fmla="*/ 1126497 w 5904865"/>
              <a:gd name="connsiteY73" fmla="*/ 2463101 h 5328638"/>
              <a:gd name="connsiteX74" fmla="*/ 1126497 w 5904865"/>
              <a:gd name="connsiteY74" fmla="*/ 1864340 h 5328638"/>
              <a:gd name="connsiteX75" fmla="*/ 1146277 w 5904865"/>
              <a:gd name="connsiteY75" fmla="*/ 1816500 h 5328638"/>
              <a:gd name="connsiteX76" fmla="*/ 1194117 w 5904865"/>
              <a:gd name="connsiteY76" fmla="*/ 1796720 h 5328638"/>
              <a:gd name="connsiteX77" fmla="*/ 2946130 w 5904865"/>
              <a:gd name="connsiteY77" fmla="*/ 1932326 h 5328638"/>
              <a:gd name="connsiteX78" fmla="*/ 2482924 w 5904865"/>
              <a:gd name="connsiteY78" fmla="*/ 1932303 h 5328638"/>
              <a:gd name="connsiteX79" fmla="*/ 2482924 w 5904865"/>
              <a:gd name="connsiteY79" fmla="*/ 2395018 h 5328638"/>
              <a:gd name="connsiteX80" fmla="*/ 2946107 w 5904865"/>
              <a:gd name="connsiteY80" fmla="*/ 2395018 h 5328638"/>
              <a:gd name="connsiteX81" fmla="*/ 2946107 w 5904865"/>
              <a:gd name="connsiteY81" fmla="*/ 1931972 h 5328638"/>
              <a:gd name="connsiteX82" fmla="*/ 2415327 w 5904865"/>
              <a:gd name="connsiteY82" fmla="*/ 1797086 h 5328638"/>
              <a:gd name="connsiteX83" fmla="*/ 3014087 w 5904865"/>
              <a:gd name="connsiteY83" fmla="*/ 1797063 h 5328638"/>
              <a:gd name="connsiteX84" fmla="*/ 3061928 w 5904865"/>
              <a:gd name="connsiteY84" fmla="*/ 1816866 h 5328638"/>
              <a:gd name="connsiteX85" fmla="*/ 3081708 w 5904865"/>
              <a:gd name="connsiteY85" fmla="*/ 1864683 h 5328638"/>
              <a:gd name="connsiteX86" fmla="*/ 3081708 w 5904865"/>
              <a:gd name="connsiteY86" fmla="*/ 2463101 h 5328638"/>
              <a:gd name="connsiteX87" fmla="*/ 3061928 w 5904865"/>
              <a:gd name="connsiteY87" fmla="*/ 2510918 h 5328638"/>
              <a:gd name="connsiteX88" fmla="*/ 3014087 w 5904865"/>
              <a:gd name="connsiteY88" fmla="*/ 2530721 h 5328638"/>
              <a:gd name="connsiteX89" fmla="*/ 2415327 w 5904865"/>
              <a:gd name="connsiteY89" fmla="*/ 2530721 h 5328638"/>
              <a:gd name="connsiteX90" fmla="*/ 2347707 w 5904865"/>
              <a:gd name="connsiteY90" fmla="*/ 2463101 h 5328638"/>
              <a:gd name="connsiteX91" fmla="*/ 2347707 w 5904865"/>
              <a:gd name="connsiteY91" fmla="*/ 1864340 h 5328638"/>
              <a:gd name="connsiteX92" fmla="*/ 2415327 w 5904865"/>
              <a:gd name="connsiteY92" fmla="*/ 1796720 h 5328638"/>
              <a:gd name="connsiteX93" fmla="*/ 4167374 w 5904865"/>
              <a:gd name="connsiteY93" fmla="*/ 1932326 h 5328638"/>
              <a:gd name="connsiteX94" fmla="*/ 3704105 w 5904865"/>
              <a:gd name="connsiteY94" fmla="*/ 1932303 h 5328638"/>
              <a:gd name="connsiteX95" fmla="*/ 3704105 w 5904865"/>
              <a:gd name="connsiteY95" fmla="*/ 2395018 h 5328638"/>
              <a:gd name="connsiteX96" fmla="*/ 4167357 w 5904865"/>
              <a:gd name="connsiteY96" fmla="*/ 2395018 h 5328638"/>
              <a:gd name="connsiteX97" fmla="*/ 4167380 w 5904865"/>
              <a:gd name="connsiteY97" fmla="*/ 1931972 h 5328638"/>
              <a:gd name="connsiteX98" fmla="*/ 3636502 w 5904865"/>
              <a:gd name="connsiteY98" fmla="*/ 1797086 h 5328638"/>
              <a:gd name="connsiteX99" fmla="*/ 4234749 w 5904865"/>
              <a:gd name="connsiteY99" fmla="*/ 1797063 h 5328638"/>
              <a:gd name="connsiteX100" fmla="*/ 4282566 w 5904865"/>
              <a:gd name="connsiteY100" fmla="*/ 1816889 h 5328638"/>
              <a:gd name="connsiteX101" fmla="*/ 4302369 w 5904865"/>
              <a:gd name="connsiteY101" fmla="*/ 1864683 h 5328638"/>
              <a:gd name="connsiteX102" fmla="*/ 4302369 w 5904865"/>
              <a:gd name="connsiteY102" fmla="*/ 2463101 h 5328638"/>
              <a:gd name="connsiteX103" fmla="*/ 4282566 w 5904865"/>
              <a:gd name="connsiteY103" fmla="*/ 2510918 h 5328638"/>
              <a:gd name="connsiteX104" fmla="*/ 4234749 w 5904865"/>
              <a:gd name="connsiteY104" fmla="*/ 2530721 h 5328638"/>
              <a:gd name="connsiteX105" fmla="*/ 3636445 w 5904865"/>
              <a:gd name="connsiteY105" fmla="*/ 2530721 h 5328638"/>
              <a:gd name="connsiteX106" fmla="*/ 3568825 w 5904865"/>
              <a:gd name="connsiteY106" fmla="*/ 2463101 h 5328638"/>
              <a:gd name="connsiteX107" fmla="*/ 3568825 w 5904865"/>
              <a:gd name="connsiteY107" fmla="*/ 1864340 h 5328638"/>
              <a:gd name="connsiteX108" fmla="*/ 3636445 w 5904865"/>
              <a:gd name="connsiteY108" fmla="*/ 1796720 h 5328638"/>
              <a:gd name="connsiteX109" fmla="*/ 1516809 w 5904865"/>
              <a:gd name="connsiteY109" fmla="*/ 161282 h 5328638"/>
              <a:gd name="connsiteX110" fmla="*/ 1444880 w 5904865"/>
              <a:gd name="connsiteY110" fmla="*/ 131615 h 5328638"/>
              <a:gd name="connsiteX111" fmla="*/ 1372997 w 5904865"/>
              <a:gd name="connsiteY111" fmla="*/ 161350 h 5328638"/>
              <a:gd name="connsiteX112" fmla="*/ 1343016 w 5904865"/>
              <a:gd name="connsiteY112" fmla="*/ 233165 h 5328638"/>
              <a:gd name="connsiteX113" fmla="*/ 1343016 w 5904865"/>
              <a:gd name="connsiteY113" fmla="*/ 578677 h 5328638"/>
              <a:gd name="connsiteX114" fmla="*/ 1343016 w 5904865"/>
              <a:gd name="connsiteY114" fmla="*/ 578654 h 5328638"/>
              <a:gd name="connsiteX115" fmla="*/ 1394719 w 5904865"/>
              <a:gd name="connsiteY115" fmla="*/ 664716 h 5328638"/>
              <a:gd name="connsiteX116" fmla="*/ 1495086 w 5904865"/>
              <a:gd name="connsiteY116" fmla="*/ 664716 h 5328638"/>
              <a:gd name="connsiteX117" fmla="*/ 1546767 w 5904865"/>
              <a:gd name="connsiteY117" fmla="*/ 578654 h 5328638"/>
              <a:gd name="connsiteX118" fmla="*/ 1546767 w 5904865"/>
              <a:gd name="connsiteY118" fmla="*/ 233165 h 5328638"/>
              <a:gd name="connsiteX119" fmla="*/ 1516809 w 5904865"/>
              <a:gd name="connsiteY119" fmla="*/ 161282 h 5328638"/>
              <a:gd name="connsiteX120" fmla="*/ 2786453 w 5904865"/>
              <a:gd name="connsiteY120" fmla="*/ 161282 h 5328638"/>
              <a:gd name="connsiteX121" fmla="*/ 2714524 w 5904865"/>
              <a:gd name="connsiteY121" fmla="*/ 131615 h 5328638"/>
              <a:gd name="connsiteX122" fmla="*/ 2642641 w 5904865"/>
              <a:gd name="connsiteY122" fmla="*/ 161350 h 5328638"/>
              <a:gd name="connsiteX123" fmla="*/ 2612660 w 5904865"/>
              <a:gd name="connsiteY123" fmla="*/ 233165 h 5328638"/>
              <a:gd name="connsiteX124" fmla="*/ 2612660 w 5904865"/>
              <a:gd name="connsiteY124" fmla="*/ 578677 h 5328638"/>
              <a:gd name="connsiteX125" fmla="*/ 2612660 w 5904865"/>
              <a:gd name="connsiteY125" fmla="*/ 578654 h 5328638"/>
              <a:gd name="connsiteX126" fmla="*/ 2664364 w 5904865"/>
              <a:gd name="connsiteY126" fmla="*/ 664716 h 5328638"/>
              <a:gd name="connsiteX127" fmla="*/ 2764731 w 5904865"/>
              <a:gd name="connsiteY127" fmla="*/ 664716 h 5328638"/>
              <a:gd name="connsiteX128" fmla="*/ 2816411 w 5904865"/>
              <a:gd name="connsiteY128" fmla="*/ 578654 h 5328638"/>
              <a:gd name="connsiteX129" fmla="*/ 2816411 w 5904865"/>
              <a:gd name="connsiteY129" fmla="*/ 233165 h 5328638"/>
              <a:gd name="connsiteX130" fmla="*/ 2786453 w 5904865"/>
              <a:gd name="connsiteY130" fmla="*/ 161282 h 5328638"/>
              <a:gd name="connsiteX131" fmla="*/ 4052497 w 5904865"/>
              <a:gd name="connsiteY131" fmla="*/ 4104632 h 5328638"/>
              <a:gd name="connsiteX132" fmla="*/ 4737497 w 5904865"/>
              <a:gd name="connsiteY132" fmla="*/ 2822186 h 5328638"/>
              <a:gd name="connsiteX133" fmla="*/ 5004473 w 5904865"/>
              <a:gd name="connsiteY133" fmla="*/ 2964838 h 5328638"/>
              <a:gd name="connsiteX134" fmla="*/ 4193229 w 5904865"/>
              <a:gd name="connsiteY134" fmla="*/ 4483599 h 5328638"/>
              <a:gd name="connsiteX135" fmla="*/ 3926167 w 5904865"/>
              <a:gd name="connsiteY135" fmla="*/ 4341016 h 5328638"/>
              <a:gd name="connsiteX136" fmla="*/ 4046742 w 5904865"/>
              <a:gd name="connsiteY136" fmla="*/ 4115387 h 5328638"/>
              <a:gd name="connsiteX137" fmla="*/ 4052434 w 5904865"/>
              <a:gd name="connsiteY137" fmla="*/ 4104694 h 5328638"/>
              <a:gd name="connsiteX138" fmla="*/ 4830537 w 5904865"/>
              <a:gd name="connsiteY138" fmla="*/ 2397504 h 5328638"/>
              <a:gd name="connsiteX139" fmla="*/ 4825337 w 5904865"/>
              <a:gd name="connsiteY139" fmla="*/ 2396881 h 5328638"/>
              <a:gd name="connsiteX140" fmla="*/ 4825314 w 5904865"/>
              <a:gd name="connsiteY140" fmla="*/ 2396881 h 5328638"/>
              <a:gd name="connsiteX141" fmla="*/ 4820382 w 5904865"/>
              <a:gd name="connsiteY141" fmla="*/ 2397635 h 5328638"/>
              <a:gd name="connsiteX142" fmla="*/ 4809889 w 5904865"/>
              <a:gd name="connsiteY142" fmla="*/ 2406208 h 5328638"/>
              <a:gd name="connsiteX143" fmla="*/ 4692617 w 5904865"/>
              <a:gd name="connsiteY143" fmla="*/ 2625653 h 5328638"/>
              <a:gd name="connsiteX144" fmla="*/ 4691389 w 5904865"/>
              <a:gd name="connsiteY144" fmla="*/ 2639386 h 5328638"/>
              <a:gd name="connsiteX145" fmla="*/ 4699893 w 5904865"/>
              <a:gd name="connsiteY145" fmla="*/ 2649879 h 5328638"/>
              <a:gd name="connsiteX146" fmla="*/ 4741395 w 5904865"/>
              <a:gd name="connsiteY146" fmla="*/ 2672024 h 5328638"/>
              <a:gd name="connsiteX147" fmla="*/ 5554423 w 5904865"/>
              <a:gd name="connsiteY147" fmla="*/ 3106410 h 5328638"/>
              <a:gd name="connsiteX148" fmla="*/ 5554365 w 5904865"/>
              <a:gd name="connsiteY148" fmla="*/ 3106410 h 5328638"/>
              <a:gd name="connsiteX149" fmla="*/ 5568081 w 5904865"/>
              <a:gd name="connsiteY149" fmla="*/ 3107633 h 5328638"/>
              <a:gd name="connsiteX150" fmla="*/ 5578540 w 5904865"/>
              <a:gd name="connsiteY150" fmla="*/ 3099352 h 5328638"/>
              <a:gd name="connsiteX151" fmla="*/ 5695869 w 5904865"/>
              <a:gd name="connsiteY151" fmla="*/ 2879907 h 5328638"/>
              <a:gd name="connsiteX152" fmla="*/ 5695869 w 5904865"/>
              <a:gd name="connsiteY152" fmla="*/ 2879884 h 5328638"/>
              <a:gd name="connsiteX153" fmla="*/ 5697126 w 5904865"/>
              <a:gd name="connsiteY153" fmla="*/ 2866180 h 5328638"/>
              <a:gd name="connsiteX154" fmla="*/ 5688611 w 5904865"/>
              <a:gd name="connsiteY154" fmla="*/ 2855687 h 5328638"/>
              <a:gd name="connsiteX155" fmla="*/ 4833807 w 5904865"/>
              <a:gd name="connsiteY155" fmla="*/ 2398802 h 5328638"/>
              <a:gd name="connsiteX156" fmla="*/ 4830526 w 5904865"/>
              <a:gd name="connsiteY156" fmla="*/ 2397510 h 5328638"/>
              <a:gd name="connsiteX157" fmla="*/ 3882247 w 5904865"/>
              <a:gd name="connsiteY157" fmla="*/ 384795 h 5328638"/>
              <a:gd name="connsiteX158" fmla="*/ 3882247 w 5904865"/>
              <a:gd name="connsiteY158" fmla="*/ 578682 h 5328638"/>
              <a:gd name="connsiteX159" fmla="*/ 3882247 w 5904865"/>
              <a:gd name="connsiteY159" fmla="*/ 578659 h 5328638"/>
              <a:gd name="connsiteX160" fmla="*/ 3933951 w 5904865"/>
              <a:gd name="connsiteY160" fmla="*/ 664722 h 5328638"/>
              <a:gd name="connsiteX161" fmla="*/ 4034318 w 5904865"/>
              <a:gd name="connsiteY161" fmla="*/ 664722 h 5328638"/>
              <a:gd name="connsiteX162" fmla="*/ 4085998 w 5904865"/>
              <a:gd name="connsiteY162" fmla="*/ 578659 h 5328638"/>
              <a:gd name="connsiteX163" fmla="*/ 4085998 w 5904865"/>
              <a:gd name="connsiteY163" fmla="*/ 233171 h 5328638"/>
              <a:gd name="connsiteX164" fmla="*/ 4034318 w 5904865"/>
              <a:gd name="connsiteY164" fmla="*/ 147108 h 5328638"/>
              <a:gd name="connsiteX165" fmla="*/ 3933951 w 5904865"/>
              <a:gd name="connsiteY165" fmla="*/ 147108 h 5328638"/>
              <a:gd name="connsiteX166" fmla="*/ 3882247 w 5904865"/>
              <a:gd name="connsiteY166" fmla="*/ 233171 h 5328638"/>
              <a:gd name="connsiteX167" fmla="*/ 1681972 w 5904865"/>
              <a:gd name="connsiteY167" fmla="*/ 317444 h 5328638"/>
              <a:gd name="connsiteX168" fmla="*/ 2477500 w 5904865"/>
              <a:gd name="connsiteY168" fmla="*/ 317444 h 5328638"/>
              <a:gd name="connsiteX169" fmla="*/ 2477523 w 5904865"/>
              <a:gd name="connsiteY169" fmla="*/ 233171 h 5328638"/>
              <a:gd name="connsiteX170" fmla="*/ 2597224 w 5904865"/>
              <a:gd name="connsiteY170" fmla="*/ 31134 h 5328638"/>
              <a:gd name="connsiteX171" fmla="*/ 2832030 w 5904865"/>
              <a:gd name="connsiteY171" fmla="*/ 31134 h 5328638"/>
              <a:gd name="connsiteX172" fmla="*/ 2951731 w 5904865"/>
              <a:gd name="connsiteY172" fmla="*/ 233171 h 5328638"/>
              <a:gd name="connsiteX173" fmla="*/ 2951731 w 5904865"/>
              <a:gd name="connsiteY173" fmla="*/ 317444 h 5328638"/>
              <a:gd name="connsiteX174" fmla="*/ 3747259 w 5904865"/>
              <a:gd name="connsiteY174" fmla="*/ 317444 h 5328638"/>
              <a:gd name="connsiteX175" fmla="*/ 3747282 w 5904865"/>
              <a:gd name="connsiteY175" fmla="*/ 233171 h 5328638"/>
              <a:gd name="connsiteX176" fmla="*/ 3866983 w 5904865"/>
              <a:gd name="connsiteY176" fmla="*/ 31134 h 5328638"/>
              <a:gd name="connsiteX177" fmla="*/ 4101789 w 5904865"/>
              <a:gd name="connsiteY177" fmla="*/ 31134 h 5328638"/>
              <a:gd name="connsiteX178" fmla="*/ 4221513 w 5904865"/>
              <a:gd name="connsiteY178" fmla="*/ 233171 h 5328638"/>
              <a:gd name="connsiteX179" fmla="*/ 4221513 w 5904865"/>
              <a:gd name="connsiteY179" fmla="*/ 317444 h 5328638"/>
              <a:gd name="connsiteX180" fmla="*/ 4676947 w 5904865"/>
              <a:gd name="connsiteY180" fmla="*/ 317444 h 5328638"/>
              <a:gd name="connsiteX181" fmla="*/ 4837504 w 5904865"/>
              <a:gd name="connsiteY181" fmla="*/ 384195 h 5328638"/>
              <a:gd name="connsiteX182" fmla="*/ 4904209 w 5904865"/>
              <a:gd name="connsiteY182" fmla="*/ 544798 h 5328638"/>
              <a:gd name="connsiteX183" fmla="*/ 4904209 w 5904865"/>
              <a:gd name="connsiteY183" fmla="*/ 2225008 h 5328638"/>
              <a:gd name="connsiteX184" fmla="*/ 4983282 w 5904865"/>
              <a:gd name="connsiteY184" fmla="*/ 2077018 h 5328638"/>
              <a:gd name="connsiteX185" fmla="*/ 4983282 w 5904865"/>
              <a:gd name="connsiteY185" fmla="*/ 2076995 h 5328638"/>
              <a:gd name="connsiteX186" fmla="*/ 5141782 w 5904865"/>
              <a:gd name="connsiteY186" fmla="*/ 1947134 h 5328638"/>
              <a:gd name="connsiteX187" fmla="*/ 5345711 w 5904865"/>
              <a:gd name="connsiteY187" fmla="*/ 1966736 h 5328638"/>
              <a:gd name="connsiteX188" fmla="*/ 5757934 w 5904865"/>
              <a:gd name="connsiteY188" fmla="*/ 2186941 h 5328638"/>
              <a:gd name="connsiteX189" fmla="*/ 5769478 w 5904865"/>
              <a:gd name="connsiteY189" fmla="*/ 2193233 h 5328638"/>
              <a:gd name="connsiteX190" fmla="*/ 5893264 w 5904865"/>
              <a:gd name="connsiteY190" fmla="*/ 2348452 h 5328638"/>
              <a:gd name="connsiteX191" fmla="*/ 5876748 w 5904865"/>
              <a:gd name="connsiteY191" fmla="*/ 2546288 h 5328638"/>
              <a:gd name="connsiteX192" fmla="*/ 5870633 w 5904865"/>
              <a:gd name="connsiteY192" fmla="*/ 2557878 h 5328638"/>
              <a:gd name="connsiteX193" fmla="*/ 5769364 w 5904865"/>
              <a:gd name="connsiteY193" fmla="*/ 2747434 h 5328638"/>
              <a:gd name="connsiteX194" fmla="*/ 5828800 w 5904865"/>
              <a:gd name="connsiteY194" fmla="*/ 2836730 h 5328638"/>
              <a:gd name="connsiteX195" fmla="*/ 5814855 w 5904865"/>
              <a:gd name="connsiteY195" fmla="*/ 2943104 h 5328638"/>
              <a:gd name="connsiteX196" fmla="*/ 5697697 w 5904865"/>
              <a:gd name="connsiteY196" fmla="*/ 3162548 h 5328638"/>
              <a:gd name="connsiteX197" fmla="*/ 5616944 w 5904865"/>
              <a:gd name="connsiteY197" fmla="*/ 3233294 h 5328638"/>
              <a:gd name="connsiteX198" fmla="*/ 5509616 w 5904865"/>
              <a:gd name="connsiteY198" fmla="*/ 3233603 h 5328638"/>
              <a:gd name="connsiteX199" fmla="*/ 4666106 w 5904865"/>
              <a:gd name="connsiteY199" fmla="*/ 4812600 h 5328638"/>
              <a:gd name="connsiteX200" fmla="*/ 4665545 w 5904865"/>
              <a:gd name="connsiteY200" fmla="*/ 4813560 h 5328638"/>
              <a:gd name="connsiteX201" fmla="*/ 4664854 w 5904865"/>
              <a:gd name="connsiteY201" fmla="*/ 4814789 h 5328638"/>
              <a:gd name="connsiteX202" fmla="*/ 4664225 w 5904865"/>
              <a:gd name="connsiteY202" fmla="*/ 4815749 h 5328638"/>
              <a:gd name="connsiteX203" fmla="*/ 4664225 w 5904865"/>
              <a:gd name="connsiteY203" fmla="*/ 4816309 h 5328638"/>
              <a:gd name="connsiteX204" fmla="*/ 4663534 w 5904865"/>
              <a:gd name="connsiteY204" fmla="*/ 4817338 h 5328638"/>
              <a:gd name="connsiteX205" fmla="*/ 4663579 w 5904865"/>
              <a:gd name="connsiteY205" fmla="*/ 4817338 h 5328638"/>
              <a:gd name="connsiteX206" fmla="*/ 4641903 w 5904865"/>
              <a:gd name="connsiteY206" fmla="*/ 4837918 h 5328638"/>
              <a:gd name="connsiteX207" fmla="*/ 3891809 w 5904865"/>
              <a:gd name="connsiteY207" fmla="*/ 5316977 h 5328638"/>
              <a:gd name="connsiteX208" fmla="*/ 3822960 w 5904865"/>
              <a:gd name="connsiteY208" fmla="*/ 5321149 h 5328638"/>
              <a:gd name="connsiteX209" fmla="*/ 3786481 w 5904865"/>
              <a:gd name="connsiteY209" fmla="*/ 5262571 h 5328638"/>
              <a:gd name="connsiteX210" fmla="*/ 3767684 w 5904865"/>
              <a:gd name="connsiteY210" fmla="*/ 4370116 h 5328638"/>
              <a:gd name="connsiteX211" fmla="*/ 3767684 w 5904865"/>
              <a:gd name="connsiteY211" fmla="*/ 4361115 h 5328638"/>
              <a:gd name="connsiteX212" fmla="*/ 3775988 w 5904865"/>
              <a:gd name="connsiteY212" fmla="*/ 4335621 h 5328638"/>
              <a:gd name="connsiteX213" fmla="*/ 3877207 w 5904865"/>
              <a:gd name="connsiteY213" fmla="*/ 4146134 h 5328638"/>
              <a:gd name="connsiteX214" fmla="*/ 2385477 w 5904865"/>
              <a:gd name="connsiteY214" fmla="*/ 4146134 h 5328638"/>
              <a:gd name="connsiteX215" fmla="*/ 2109752 w 5904865"/>
              <a:gd name="connsiteY215" fmla="*/ 4898171 h 5328638"/>
              <a:gd name="connsiteX216" fmla="*/ 1420465 w 5904865"/>
              <a:gd name="connsiteY216" fmla="*/ 5306233 h 5328638"/>
              <a:gd name="connsiteX217" fmla="*/ 628481 w 5904865"/>
              <a:gd name="connsiteY217" fmla="*/ 5186218 h 5328638"/>
              <a:gd name="connsiteX218" fmla="*/ 91004 w 5904865"/>
              <a:gd name="connsiteY218" fmla="*/ 4592339 h 5328638"/>
              <a:gd name="connsiteX219" fmla="*/ 50396 w 5904865"/>
              <a:gd name="connsiteY219" fmla="*/ 3792353 h 5328638"/>
              <a:gd name="connsiteX220" fmla="*/ 525011 w 5904865"/>
              <a:gd name="connsiteY220" fmla="*/ 3147072 h 5328638"/>
              <a:gd name="connsiteX221" fmla="*/ 525011 w 5904865"/>
              <a:gd name="connsiteY221" fmla="*/ 544747 h 5328638"/>
              <a:gd name="connsiteX222" fmla="*/ 591670 w 5904865"/>
              <a:gd name="connsiteY222" fmla="*/ 384104 h 5328638"/>
              <a:gd name="connsiteX223" fmla="*/ 752273 w 5904865"/>
              <a:gd name="connsiteY223" fmla="*/ 317398 h 5328638"/>
              <a:gd name="connsiteX224" fmla="*/ 1207707 w 5904865"/>
              <a:gd name="connsiteY224" fmla="*/ 317398 h 5328638"/>
              <a:gd name="connsiteX225" fmla="*/ 1207707 w 5904865"/>
              <a:gd name="connsiteY225" fmla="*/ 233125 h 5328638"/>
              <a:gd name="connsiteX226" fmla="*/ 1327431 w 5904865"/>
              <a:gd name="connsiteY226" fmla="*/ 31088 h 5328638"/>
              <a:gd name="connsiteX227" fmla="*/ 1562237 w 5904865"/>
              <a:gd name="connsiteY227" fmla="*/ 31088 h 5328638"/>
              <a:gd name="connsiteX228" fmla="*/ 1681938 w 5904865"/>
              <a:gd name="connsiteY228" fmla="*/ 233125 h 5328638"/>
              <a:gd name="connsiteX229" fmla="*/ 660130 w 5904865"/>
              <a:gd name="connsiteY229" fmla="*/ 1195268 h 5328638"/>
              <a:gd name="connsiteX230" fmla="*/ 660153 w 5904865"/>
              <a:gd name="connsiteY230" fmla="*/ 544787 h 5328638"/>
              <a:gd name="connsiteX231" fmla="*/ 687208 w 5904865"/>
              <a:gd name="connsiteY231" fmla="*/ 479801 h 5328638"/>
              <a:gd name="connsiteX232" fmla="*/ 752170 w 5904865"/>
              <a:gd name="connsiteY232" fmla="*/ 452678 h 5328638"/>
              <a:gd name="connsiteX233" fmla="*/ 1207605 w 5904865"/>
              <a:gd name="connsiteY233" fmla="*/ 452678 h 5328638"/>
              <a:gd name="connsiteX234" fmla="*/ 1207605 w 5904865"/>
              <a:gd name="connsiteY234" fmla="*/ 578654 h 5328638"/>
              <a:gd name="connsiteX235" fmla="*/ 1327328 w 5904865"/>
              <a:gd name="connsiteY235" fmla="*/ 780668 h 5328638"/>
              <a:gd name="connsiteX236" fmla="*/ 1562135 w 5904865"/>
              <a:gd name="connsiteY236" fmla="*/ 780668 h 5328638"/>
              <a:gd name="connsiteX237" fmla="*/ 1681835 w 5904865"/>
              <a:gd name="connsiteY237" fmla="*/ 578654 h 5328638"/>
              <a:gd name="connsiteX238" fmla="*/ 1681835 w 5904865"/>
              <a:gd name="connsiteY238" fmla="*/ 452678 h 5328638"/>
              <a:gd name="connsiteX239" fmla="*/ 2477363 w 5904865"/>
              <a:gd name="connsiteY239" fmla="*/ 452678 h 5328638"/>
              <a:gd name="connsiteX240" fmla="*/ 2477363 w 5904865"/>
              <a:gd name="connsiteY240" fmla="*/ 578654 h 5328638"/>
              <a:gd name="connsiteX241" fmla="*/ 2597087 w 5904865"/>
              <a:gd name="connsiteY241" fmla="*/ 780668 h 5328638"/>
              <a:gd name="connsiteX242" fmla="*/ 2831893 w 5904865"/>
              <a:gd name="connsiteY242" fmla="*/ 780668 h 5328638"/>
              <a:gd name="connsiteX243" fmla="*/ 2951594 w 5904865"/>
              <a:gd name="connsiteY243" fmla="*/ 578654 h 5328638"/>
              <a:gd name="connsiteX244" fmla="*/ 2951594 w 5904865"/>
              <a:gd name="connsiteY244" fmla="*/ 452678 h 5328638"/>
              <a:gd name="connsiteX245" fmla="*/ 3747122 w 5904865"/>
              <a:gd name="connsiteY245" fmla="*/ 452678 h 5328638"/>
              <a:gd name="connsiteX246" fmla="*/ 3747122 w 5904865"/>
              <a:gd name="connsiteY246" fmla="*/ 578654 h 5328638"/>
              <a:gd name="connsiteX247" fmla="*/ 3866845 w 5904865"/>
              <a:gd name="connsiteY247" fmla="*/ 780668 h 5328638"/>
              <a:gd name="connsiteX248" fmla="*/ 4101652 w 5904865"/>
              <a:gd name="connsiteY248" fmla="*/ 780668 h 5328638"/>
              <a:gd name="connsiteX249" fmla="*/ 4221353 w 5904865"/>
              <a:gd name="connsiteY249" fmla="*/ 578654 h 5328638"/>
              <a:gd name="connsiteX250" fmla="*/ 4221353 w 5904865"/>
              <a:gd name="connsiteY250" fmla="*/ 452678 h 5328638"/>
              <a:gd name="connsiteX251" fmla="*/ 4676810 w 5904865"/>
              <a:gd name="connsiteY251" fmla="*/ 452678 h 5328638"/>
              <a:gd name="connsiteX252" fmla="*/ 4741749 w 5904865"/>
              <a:gd name="connsiteY252" fmla="*/ 479801 h 5328638"/>
              <a:gd name="connsiteX253" fmla="*/ 4768833 w 5904865"/>
              <a:gd name="connsiteY253" fmla="*/ 544787 h 5328638"/>
              <a:gd name="connsiteX254" fmla="*/ 4768833 w 5904865"/>
              <a:gd name="connsiteY254" fmla="*/ 1194868 h 5328638"/>
              <a:gd name="connsiteX255" fmla="*/ 2945902 w 5904865"/>
              <a:gd name="connsiteY255" fmla="*/ 2973433 h 5328638"/>
              <a:gd name="connsiteX256" fmla="*/ 2482856 w 5904865"/>
              <a:gd name="connsiteY256" fmla="*/ 2973410 h 5328638"/>
              <a:gd name="connsiteX257" fmla="*/ 2482856 w 5904865"/>
              <a:gd name="connsiteY257" fmla="*/ 3436594 h 5328638"/>
              <a:gd name="connsiteX258" fmla="*/ 2946039 w 5904865"/>
              <a:gd name="connsiteY258" fmla="*/ 3436594 h 5328638"/>
              <a:gd name="connsiteX259" fmla="*/ 2946039 w 5904865"/>
              <a:gd name="connsiteY259" fmla="*/ 2973210 h 5328638"/>
              <a:gd name="connsiteX260" fmla="*/ 2415098 w 5904865"/>
              <a:gd name="connsiteY260" fmla="*/ 2838193 h 5328638"/>
              <a:gd name="connsiteX261" fmla="*/ 2415098 w 5904865"/>
              <a:gd name="connsiteY261" fmla="*/ 2838170 h 5328638"/>
              <a:gd name="connsiteX262" fmla="*/ 2347478 w 5904865"/>
              <a:gd name="connsiteY262" fmla="*/ 2905790 h 5328638"/>
              <a:gd name="connsiteX263" fmla="*/ 2347478 w 5904865"/>
              <a:gd name="connsiteY263" fmla="*/ 3504208 h 5328638"/>
              <a:gd name="connsiteX264" fmla="*/ 2415098 w 5904865"/>
              <a:gd name="connsiteY264" fmla="*/ 3571897 h 5328638"/>
              <a:gd name="connsiteX265" fmla="*/ 3014030 w 5904865"/>
              <a:gd name="connsiteY265" fmla="*/ 3571897 h 5328638"/>
              <a:gd name="connsiteX266" fmla="*/ 3061871 w 5904865"/>
              <a:gd name="connsiteY266" fmla="*/ 3552071 h 5328638"/>
              <a:gd name="connsiteX267" fmla="*/ 3081650 w 5904865"/>
              <a:gd name="connsiteY267" fmla="*/ 3504208 h 5328638"/>
              <a:gd name="connsiteX268" fmla="*/ 3081650 w 5904865"/>
              <a:gd name="connsiteY268" fmla="*/ 2905562 h 5328638"/>
              <a:gd name="connsiteX269" fmla="*/ 3061848 w 5904865"/>
              <a:gd name="connsiteY269" fmla="*/ 2857745 h 5328638"/>
              <a:gd name="connsiteX270" fmla="*/ 3014030 w 5904865"/>
              <a:gd name="connsiteY270" fmla="*/ 2837942 h 5328638"/>
              <a:gd name="connsiteX271" fmla="*/ 4167146 w 5904865"/>
              <a:gd name="connsiteY271" fmla="*/ 2973433 h 5328638"/>
              <a:gd name="connsiteX272" fmla="*/ 3704031 w 5904865"/>
              <a:gd name="connsiteY272" fmla="*/ 2973410 h 5328638"/>
              <a:gd name="connsiteX273" fmla="*/ 3704031 w 5904865"/>
              <a:gd name="connsiteY273" fmla="*/ 3436594 h 5328638"/>
              <a:gd name="connsiteX274" fmla="*/ 4167283 w 5904865"/>
              <a:gd name="connsiteY274" fmla="*/ 3436594 h 5328638"/>
              <a:gd name="connsiteX275" fmla="*/ 4167306 w 5904865"/>
              <a:gd name="connsiteY275" fmla="*/ 2973210 h 5328638"/>
              <a:gd name="connsiteX276" fmla="*/ 3636274 w 5904865"/>
              <a:gd name="connsiteY276" fmla="*/ 2838193 h 5328638"/>
              <a:gd name="connsiteX277" fmla="*/ 4234691 w 5904865"/>
              <a:gd name="connsiteY277" fmla="*/ 2838170 h 5328638"/>
              <a:gd name="connsiteX278" fmla="*/ 4302312 w 5904865"/>
              <a:gd name="connsiteY278" fmla="*/ 2905790 h 5328638"/>
              <a:gd name="connsiteX279" fmla="*/ 4302312 w 5904865"/>
              <a:gd name="connsiteY279" fmla="*/ 3350869 h 5328638"/>
              <a:gd name="connsiteX280" fmla="*/ 4619003 w 5904865"/>
              <a:gd name="connsiteY280" fmla="*/ 2758052 h 5328638"/>
              <a:gd name="connsiteX281" fmla="*/ 4619025 w 5904865"/>
              <a:gd name="connsiteY281" fmla="*/ 2758052 h 5328638"/>
              <a:gd name="connsiteX282" fmla="*/ 4559555 w 5904865"/>
              <a:gd name="connsiteY282" fmla="*/ 2668778 h 5328638"/>
              <a:gd name="connsiteX283" fmla="*/ 4573482 w 5904865"/>
              <a:gd name="connsiteY283" fmla="*/ 2562405 h 5328638"/>
              <a:gd name="connsiteX284" fmla="*/ 4695818 w 5904865"/>
              <a:gd name="connsiteY284" fmla="*/ 2333359 h 5328638"/>
              <a:gd name="connsiteX285" fmla="*/ 4697138 w 5904865"/>
              <a:gd name="connsiteY285" fmla="*/ 2332044 h 5328638"/>
              <a:gd name="connsiteX286" fmla="*/ 4768461 w 5904865"/>
              <a:gd name="connsiteY286" fmla="*/ 2273334 h 5328638"/>
              <a:gd name="connsiteX287" fmla="*/ 4768461 w 5904865"/>
              <a:gd name="connsiteY287" fmla="*/ 1330302 h 5328638"/>
              <a:gd name="connsiteX288" fmla="*/ 660233 w 5904865"/>
              <a:gd name="connsiteY288" fmla="*/ 1330302 h 5328638"/>
              <a:gd name="connsiteX289" fmla="*/ 660233 w 5904865"/>
              <a:gd name="connsiteY289" fmla="*/ 3068062 h 5328638"/>
              <a:gd name="connsiteX290" fmla="*/ 1406384 w 5904865"/>
              <a:gd name="connsiteY290" fmla="*/ 2962243 h 5328638"/>
              <a:gd name="connsiteX291" fmla="*/ 2067152 w 5904865"/>
              <a:gd name="connsiteY291" fmla="*/ 3324654 h 5328638"/>
              <a:gd name="connsiteX292" fmla="*/ 2378957 w 5904865"/>
              <a:gd name="connsiteY292" fmla="*/ 4010740 h 5328638"/>
              <a:gd name="connsiteX293" fmla="*/ 3949839 w 5904865"/>
              <a:gd name="connsiteY293" fmla="*/ 4010740 h 5328638"/>
              <a:gd name="connsiteX294" fmla="*/ 4184377 w 5904865"/>
              <a:gd name="connsiteY294" fmla="*/ 3571822 h 5328638"/>
              <a:gd name="connsiteX295" fmla="*/ 3636360 w 5904865"/>
              <a:gd name="connsiteY295" fmla="*/ 3571822 h 5328638"/>
              <a:gd name="connsiteX296" fmla="*/ 3568740 w 5904865"/>
              <a:gd name="connsiteY296" fmla="*/ 3504134 h 5328638"/>
              <a:gd name="connsiteX297" fmla="*/ 3568740 w 5904865"/>
              <a:gd name="connsiteY297" fmla="*/ 2905545 h 5328638"/>
              <a:gd name="connsiteX298" fmla="*/ 3636360 w 5904865"/>
              <a:gd name="connsiteY298" fmla="*/ 2837925 h 5328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5904865" h="5328638">
                <a:moveTo>
                  <a:pt x="3904959" y="4482359"/>
                </a:moveTo>
                <a:lnTo>
                  <a:pt x="3918663" y="5140041"/>
                </a:lnTo>
                <a:lnTo>
                  <a:pt x="4473133" y="4786088"/>
                </a:lnTo>
                <a:lnTo>
                  <a:pt x="3904604" y="4482347"/>
                </a:lnTo>
                <a:close/>
                <a:moveTo>
                  <a:pt x="5390344" y="3171281"/>
                </a:moveTo>
                <a:lnTo>
                  <a:pt x="4579100" y="4689756"/>
                </a:lnTo>
                <a:lnTo>
                  <a:pt x="4312124" y="4547104"/>
                </a:lnTo>
                <a:lnTo>
                  <a:pt x="5123368" y="3028629"/>
                </a:lnTo>
                <a:lnTo>
                  <a:pt x="5390344" y="3171281"/>
                </a:lnTo>
                <a:close/>
                <a:moveTo>
                  <a:pt x="4998467" y="2334033"/>
                </a:moveTo>
                <a:lnTo>
                  <a:pt x="5651292" y="2683048"/>
                </a:lnTo>
                <a:lnTo>
                  <a:pt x="5754733" y="2489453"/>
                </a:lnTo>
                <a:lnTo>
                  <a:pt x="5754733" y="2489430"/>
                </a:lnTo>
                <a:cubicBezTo>
                  <a:pt x="5771249" y="2458197"/>
                  <a:pt x="5774735" y="2421718"/>
                  <a:pt x="5764449" y="2387920"/>
                </a:cubicBezTo>
                <a:cubicBezTo>
                  <a:pt x="5754162" y="2354121"/>
                  <a:pt x="5730958" y="2325747"/>
                  <a:pt x="5699869" y="2309002"/>
                </a:cubicBezTo>
                <a:lnTo>
                  <a:pt x="5282103" y="2085917"/>
                </a:lnTo>
                <a:lnTo>
                  <a:pt x="5282160" y="2085917"/>
                </a:lnTo>
                <a:cubicBezTo>
                  <a:pt x="5250899" y="2069400"/>
                  <a:pt x="5214403" y="2065891"/>
                  <a:pt x="5180604" y="2076184"/>
                </a:cubicBezTo>
                <a:cubicBezTo>
                  <a:pt x="5146806" y="2086454"/>
                  <a:pt x="5118454" y="2109668"/>
                  <a:pt x="5101686" y="2140769"/>
                </a:cubicBezTo>
                <a:lnTo>
                  <a:pt x="4998193" y="2334496"/>
                </a:lnTo>
                <a:close/>
                <a:moveTo>
                  <a:pt x="1731659" y="3597162"/>
                </a:moveTo>
                <a:cubicBezTo>
                  <a:pt x="1564181" y="3429662"/>
                  <a:pt x="1328305" y="3349612"/>
                  <a:pt x="1093465" y="3380530"/>
                </a:cubicBezTo>
                <a:cubicBezTo>
                  <a:pt x="858624" y="3411448"/>
                  <a:pt x="651512" y="3549814"/>
                  <a:pt x="533057" y="3754977"/>
                </a:cubicBezTo>
                <a:cubicBezTo>
                  <a:pt x="414625" y="3960117"/>
                  <a:pt x="398332" y="4208650"/>
                  <a:pt x="488989" y="4427518"/>
                </a:cubicBezTo>
                <a:cubicBezTo>
                  <a:pt x="579623" y="4646362"/>
                  <a:pt x="766904" y="4810600"/>
                  <a:pt x="995704" y="4871928"/>
                </a:cubicBezTo>
                <a:cubicBezTo>
                  <a:pt x="1224504" y="4933233"/>
                  <a:pt x="1468820" y="4884632"/>
                  <a:pt x="1656758" y="4740437"/>
                </a:cubicBezTo>
                <a:cubicBezTo>
                  <a:pt x="1844684" y="4596247"/>
                  <a:pt x="1954852" y="4372848"/>
                  <a:pt x="1954852" y="4135961"/>
                </a:cubicBezTo>
                <a:cubicBezTo>
                  <a:pt x="1955121" y="3933839"/>
                  <a:pt x="1874819" y="3739929"/>
                  <a:pt x="1731676" y="3597191"/>
                </a:cubicBezTo>
                <a:close/>
                <a:moveTo>
                  <a:pt x="1192706" y="3238569"/>
                </a:moveTo>
                <a:cubicBezTo>
                  <a:pt x="1471626" y="3238569"/>
                  <a:pt x="1734670" y="3368294"/>
                  <a:pt x="1904452" y="3589596"/>
                </a:cubicBezTo>
                <a:cubicBezTo>
                  <a:pt x="2074227" y="3810875"/>
                  <a:pt x="2131446" y="4098545"/>
                  <a:pt x="2059248" y="4367979"/>
                </a:cubicBezTo>
                <a:cubicBezTo>
                  <a:pt x="1987051" y="4637413"/>
                  <a:pt x="1793655" y="4857909"/>
                  <a:pt x="1535948" y="4964648"/>
                </a:cubicBezTo>
                <a:cubicBezTo>
                  <a:pt x="1278259" y="5071347"/>
                  <a:pt x="985588" y="5052145"/>
                  <a:pt x="744021" y="4912676"/>
                </a:cubicBezTo>
                <a:cubicBezTo>
                  <a:pt x="502471" y="4773218"/>
                  <a:pt x="339530" y="4529325"/>
                  <a:pt x="303137" y="4252822"/>
                </a:cubicBezTo>
                <a:cubicBezTo>
                  <a:pt x="266750" y="3976290"/>
                  <a:pt x="361047" y="3698558"/>
                  <a:pt x="558300" y="3501356"/>
                </a:cubicBezTo>
                <a:cubicBezTo>
                  <a:pt x="726379" y="3332878"/>
                  <a:pt x="954664" y="3238312"/>
                  <a:pt x="1192666" y="3238620"/>
                </a:cubicBezTo>
                <a:close/>
                <a:moveTo>
                  <a:pt x="1940628" y="3387742"/>
                </a:moveTo>
                <a:lnTo>
                  <a:pt x="1940628" y="3387719"/>
                </a:lnTo>
                <a:cubicBezTo>
                  <a:pt x="2113684" y="3560752"/>
                  <a:pt x="2221377" y="3788461"/>
                  <a:pt x="2245374" y="4031971"/>
                </a:cubicBezTo>
                <a:cubicBezTo>
                  <a:pt x="2269372" y="4275528"/>
                  <a:pt x="2208181" y="4519844"/>
                  <a:pt x="2072227" y="4723315"/>
                </a:cubicBezTo>
                <a:cubicBezTo>
                  <a:pt x="1936273" y="4926798"/>
                  <a:pt x="1733967" y="5076891"/>
                  <a:pt x="1499812" y="5147928"/>
                </a:cubicBezTo>
                <a:cubicBezTo>
                  <a:pt x="1265629" y="5218965"/>
                  <a:pt x="1014060" y="5206621"/>
                  <a:pt x="787952" y="5112952"/>
                </a:cubicBezTo>
                <a:cubicBezTo>
                  <a:pt x="561855" y="5019283"/>
                  <a:pt x="375220" y="4850188"/>
                  <a:pt x="259852" y="4634355"/>
                </a:cubicBezTo>
                <a:cubicBezTo>
                  <a:pt x="144477" y="4418523"/>
                  <a:pt x="107513" y="4169388"/>
                  <a:pt x="155262" y="3929353"/>
                </a:cubicBezTo>
                <a:cubicBezTo>
                  <a:pt x="202993" y="3689323"/>
                  <a:pt x="332472" y="3473290"/>
                  <a:pt x="521644" y="3318019"/>
                </a:cubicBezTo>
                <a:cubicBezTo>
                  <a:pt x="710822" y="3162754"/>
                  <a:pt x="947972" y="3077898"/>
                  <a:pt x="1192700" y="3077898"/>
                </a:cubicBezTo>
                <a:cubicBezTo>
                  <a:pt x="1331626" y="3077720"/>
                  <a:pt x="1469209" y="3104998"/>
                  <a:pt x="1597573" y="3158154"/>
                </a:cubicBezTo>
                <a:cubicBezTo>
                  <a:pt x="1725938" y="3211309"/>
                  <a:pt x="1842512" y="3289307"/>
                  <a:pt x="1940628" y="3387668"/>
                </a:cubicBezTo>
                <a:close/>
                <a:moveTo>
                  <a:pt x="1125097" y="3694832"/>
                </a:moveTo>
                <a:cubicBezTo>
                  <a:pt x="1125097" y="3657484"/>
                  <a:pt x="1155369" y="3627212"/>
                  <a:pt x="1192717" y="3627212"/>
                </a:cubicBezTo>
                <a:cubicBezTo>
                  <a:pt x="1230042" y="3627212"/>
                  <a:pt x="1260337" y="3657484"/>
                  <a:pt x="1260337" y="3694832"/>
                </a:cubicBezTo>
                <a:lnTo>
                  <a:pt x="1260337" y="4089790"/>
                </a:lnTo>
                <a:lnTo>
                  <a:pt x="1543138" y="4198689"/>
                </a:lnTo>
                <a:cubicBezTo>
                  <a:pt x="1577851" y="4211948"/>
                  <a:pt x="1595264" y="4250839"/>
                  <a:pt x="1582006" y="4285529"/>
                </a:cubicBezTo>
                <a:cubicBezTo>
                  <a:pt x="1568741" y="4320242"/>
                  <a:pt x="1529856" y="4337655"/>
                  <a:pt x="1495143" y="4324396"/>
                </a:cubicBezTo>
                <a:lnTo>
                  <a:pt x="1174881" y="4201370"/>
                </a:lnTo>
                <a:cubicBezTo>
                  <a:pt x="1145500" y="4193289"/>
                  <a:pt x="1125143" y="4166588"/>
                  <a:pt x="1125166" y="4136139"/>
                </a:cubicBezTo>
                <a:lnTo>
                  <a:pt x="1125166" y="3694832"/>
                </a:lnTo>
                <a:close/>
                <a:moveTo>
                  <a:pt x="1724944" y="1932326"/>
                </a:moveTo>
                <a:lnTo>
                  <a:pt x="1261737" y="1932303"/>
                </a:lnTo>
                <a:lnTo>
                  <a:pt x="1261737" y="2395018"/>
                </a:lnTo>
                <a:lnTo>
                  <a:pt x="1724783" y="2395018"/>
                </a:lnTo>
                <a:lnTo>
                  <a:pt x="1724783" y="1931972"/>
                </a:lnTo>
                <a:close/>
                <a:moveTo>
                  <a:pt x="1194140" y="1797086"/>
                </a:moveTo>
                <a:lnTo>
                  <a:pt x="1792558" y="1797086"/>
                </a:lnTo>
                <a:lnTo>
                  <a:pt x="1792535" y="1797063"/>
                </a:lnTo>
                <a:cubicBezTo>
                  <a:pt x="1810486" y="1797063"/>
                  <a:pt x="1827694" y="1804161"/>
                  <a:pt x="1840375" y="1816866"/>
                </a:cubicBezTo>
                <a:cubicBezTo>
                  <a:pt x="1853057" y="1829547"/>
                  <a:pt x="1860178" y="1846755"/>
                  <a:pt x="1860155" y="1864683"/>
                </a:cubicBezTo>
                <a:lnTo>
                  <a:pt x="1860155" y="2463101"/>
                </a:lnTo>
                <a:cubicBezTo>
                  <a:pt x="1860178" y="2481029"/>
                  <a:pt x="1853057" y="2498242"/>
                  <a:pt x="1840375" y="2510918"/>
                </a:cubicBezTo>
                <a:cubicBezTo>
                  <a:pt x="1827694" y="2523623"/>
                  <a:pt x="1810486" y="2530744"/>
                  <a:pt x="1792535" y="2530721"/>
                </a:cubicBezTo>
                <a:lnTo>
                  <a:pt x="1194117" y="2530721"/>
                </a:lnTo>
                <a:cubicBezTo>
                  <a:pt x="1176172" y="2530744"/>
                  <a:pt x="1158981" y="2523623"/>
                  <a:pt x="1146277" y="2510918"/>
                </a:cubicBezTo>
                <a:cubicBezTo>
                  <a:pt x="1133595" y="2498242"/>
                  <a:pt x="1126474" y="2481029"/>
                  <a:pt x="1126497" y="2463101"/>
                </a:cubicBezTo>
                <a:lnTo>
                  <a:pt x="1126497" y="1864340"/>
                </a:lnTo>
                <a:cubicBezTo>
                  <a:pt x="1126474" y="1846389"/>
                  <a:pt x="1133595" y="1829204"/>
                  <a:pt x="1146277" y="1816500"/>
                </a:cubicBezTo>
                <a:cubicBezTo>
                  <a:pt x="1158981" y="1803818"/>
                  <a:pt x="1176172" y="1796697"/>
                  <a:pt x="1194117" y="1796720"/>
                </a:cubicBezTo>
                <a:close/>
                <a:moveTo>
                  <a:pt x="2946130" y="1932326"/>
                </a:moveTo>
                <a:lnTo>
                  <a:pt x="2482924" y="1932303"/>
                </a:lnTo>
                <a:lnTo>
                  <a:pt x="2482924" y="2395018"/>
                </a:lnTo>
                <a:lnTo>
                  <a:pt x="2946107" y="2395018"/>
                </a:lnTo>
                <a:lnTo>
                  <a:pt x="2946107" y="1931972"/>
                </a:lnTo>
                <a:close/>
                <a:moveTo>
                  <a:pt x="2415327" y="1797086"/>
                </a:moveTo>
                <a:lnTo>
                  <a:pt x="3014087" y="1797063"/>
                </a:lnTo>
                <a:cubicBezTo>
                  <a:pt x="3032016" y="1797063"/>
                  <a:pt x="3049223" y="1804161"/>
                  <a:pt x="3061928" y="1816866"/>
                </a:cubicBezTo>
                <a:cubicBezTo>
                  <a:pt x="3074610" y="1829547"/>
                  <a:pt x="3081730" y="1846755"/>
                  <a:pt x="3081708" y="1864683"/>
                </a:cubicBezTo>
                <a:lnTo>
                  <a:pt x="3081708" y="2463101"/>
                </a:lnTo>
                <a:cubicBezTo>
                  <a:pt x="3081730" y="2481029"/>
                  <a:pt x="3074610" y="2498242"/>
                  <a:pt x="3061928" y="2510918"/>
                </a:cubicBezTo>
                <a:cubicBezTo>
                  <a:pt x="3049223" y="2523623"/>
                  <a:pt x="3032016" y="2530744"/>
                  <a:pt x="3014087" y="2530721"/>
                </a:cubicBezTo>
                <a:lnTo>
                  <a:pt x="2415327" y="2530721"/>
                </a:lnTo>
                <a:cubicBezTo>
                  <a:pt x="2377979" y="2530721"/>
                  <a:pt x="2347707" y="2500448"/>
                  <a:pt x="2347707" y="2463101"/>
                </a:cubicBezTo>
                <a:lnTo>
                  <a:pt x="2347707" y="1864340"/>
                </a:lnTo>
                <a:cubicBezTo>
                  <a:pt x="2347707" y="1826993"/>
                  <a:pt x="2377979" y="1796720"/>
                  <a:pt x="2415327" y="1796720"/>
                </a:cubicBezTo>
                <a:close/>
                <a:moveTo>
                  <a:pt x="4167374" y="1932326"/>
                </a:moveTo>
                <a:lnTo>
                  <a:pt x="3704105" y="1932303"/>
                </a:lnTo>
                <a:lnTo>
                  <a:pt x="3704105" y="2395018"/>
                </a:lnTo>
                <a:lnTo>
                  <a:pt x="4167357" y="2395018"/>
                </a:lnTo>
                <a:lnTo>
                  <a:pt x="4167380" y="1931972"/>
                </a:lnTo>
                <a:close/>
                <a:moveTo>
                  <a:pt x="3636502" y="1797086"/>
                </a:moveTo>
                <a:lnTo>
                  <a:pt x="4234749" y="1797063"/>
                </a:lnTo>
                <a:cubicBezTo>
                  <a:pt x="4252699" y="1797063"/>
                  <a:pt x="4269885" y="1804207"/>
                  <a:pt x="4282566" y="1816889"/>
                </a:cubicBezTo>
                <a:cubicBezTo>
                  <a:pt x="4295248" y="1829570"/>
                  <a:pt x="4302369" y="1846761"/>
                  <a:pt x="4302369" y="1864683"/>
                </a:cubicBezTo>
                <a:lnTo>
                  <a:pt x="4302369" y="2463101"/>
                </a:lnTo>
                <a:cubicBezTo>
                  <a:pt x="4302369" y="2481029"/>
                  <a:pt x="4295248" y="2498220"/>
                  <a:pt x="4282566" y="2510918"/>
                </a:cubicBezTo>
                <a:cubicBezTo>
                  <a:pt x="4269885" y="2523600"/>
                  <a:pt x="4252699" y="2530721"/>
                  <a:pt x="4234749" y="2530721"/>
                </a:cubicBezTo>
                <a:lnTo>
                  <a:pt x="3636445" y="2530721"/>
                </a:lnTo>
                <a:cubicBezTo>
                  <a:pt x="3599098" y="2530721"/>
                  <a:pt x="3568825" y="2500448"/>
                  <a:pt x="3568825" y="2463101"/>
                </a:cubicBezTo>
                <a:lnTo>
                  <a:pt x="3568825" y="1864340"/>
                </a:lnTo>
                <a:cubicBezTo>
                  <a:pt x="3568825" y="1826993"/>
                  <a:pt x="3599098" y="1796720"/>
                  <a:pt x="3636445" y="1796720"/>
                </a:cubicBezTo>
                <a:close/>
                <a:moveTo>
                  <a:pt x="1516809" y="161282"/>
                </a:moveTo>
                <a:cubicBezTo>
                  <a:pt x="1497698" y="142285"/>
                  <a:pt x="1471826" y="131615"/>
                  <a:pt x="1444880" y="131615"/>
                </a:cubicBezTo>
                <a:cubicBezTo>
                  <a:pt x="1417934" y="131632"/>
                  <a:pt x="1392085" y="142331"/>
                  <a:pt x="1372997" y="161350"/>
                </a:cubicBezTo>
                <a:cubicBezTo>
                  <a:pt x="1353909" y="180393"/>
                  <a:pt x="1343124" y="206196"/>
                  <a:pt x="1343016" y="233165"/>
                </a:cubicBezTo>
                <a:lnTo>
                  <a:pt x="1343016" y="578677"/>
                </a:lnTo>
                <a:lnTo>
                  <a:pt x="1343016" y="578654"/>
                </a:lnTo>
                <a:cubicBezTo>
                  <a:pt x="1343953" y="614418"/>
                  <a:pt x="1363578" y="647102"/>
                  <a:pt x="1394719" y="664716"/>
                </a:cubicBezTo>
                <a:cubicBezTo>
                  <a:pt x="1425860" y="682330"/>
                  <a:pt x="1463945" y="682330"/>
                  <a:pt x="1495086" y="664716"/>
                </a:cubicBezTo>
                <a:cubicBezTo>
                  <a:pt x="1526227" y="647102"/>
                  <a:pt x="1545853" y="614418"/>
                  <a:pt x="1546767" y="578654"/>
                </a:cubicBezTo>
                <a:lnTo>
                  <a:pt x="1546767" y="233165"/>
                </a:lnTo>
                <a:cubicBezTo>
                  <a:pt x="1546698" y="206173"/>
                  <a:pt x="1535914" y="180324"/>
                  <a:pt x="1516809" y="161282"/>
                </a:cubicBezTo>
                <a:close/>
                <a:moveTo>
                  <a:pt x="2786453" y="161282"/>
                </a:moveTo>
                <a:cubicBezTo>
                  <a:pt x="2767342" y="142285"/>
                  <a:pt x="2741470" y="131615"/>
                  <a:pt x="2714524" y="131615"/>
                </a:cubicBezTo>
                <a:cubicBezTo>
                  <a:pt x="2687578" y="131632"/>
                  <a:pt x="2661729" y="142331"/>
                  <a:pt x="2642641" y="161350"/>
                </a:cubicBezTo>
                <a:cubicBezTo>
                  <a:pt x="2623530" y="180393"/>
                  <a:pt x="2612769" y="206196"/>
                  <a:pt x="2612660" y="233165"/>
                </a:cubicBezTo>
                <a:lnTo>
                  <a:pt x="2612660" y="578677"/>
                </a:lnTo>
                <a:lnTo>
                  <a:pt x="2612660" y="578654"/>
                </a:lnTo>
                <a:cubicBezTo>
                  <a:pt x="2613597" y="614418"/>
                  <a:pt x="2633223" y="647102"/>
                  <a:pt x="2664364" y="664716"/>
                </a:cubicBezTo>
                <a:cubicBezTo>
                  <a:pt x="2695505" y="682330"/>
                  <a:pt x="2733590" y="682330"/>
                  <a:pt x="2764731" y="664716"/>
                </a:cubicBezTo>
                <a:cubicBezTo>
                  <a:pt x="2795872" y="647102"/>
                  <a:pt x="2815497" y="614418"/>
                  <a:pt x="2816411" y="578654"/>
                </a:cubicBezTo>
                <a:lnTo>
                  <a:pt x="2816411" y="233165"/>
                </a:lnTo>
                <a:cubicBezTo>
                  <a:pt x="2816343" y="206173"/>
                  <a:pt x="2805559" y="180324"/>
                  <a:pt x="2786453" y="161282"/>
                </a:cubicBezTo>
                <a:close/>
                <a:moveTo>
                  <a:pt x="4052497" y="4104632"/>
                </a:moveTo>
                <a:lnTo>
                  <a:pt x="4737497" y="2822186"/>
                </a:lnTo>
                <a:lnTo>
                  <a:pt x="5004473" y="2964838"/>
                </a:lnTo>
                <a:lnTo>
                  <a:pt x="4193229" y="4483599"/>
                </a:lnTo>
                <a:lnTo>
                  <a:pt x="3926167" y="4341016"/>
                </a:lnTo>
                <a:lnTo>
                  <a:pt x="4046742" y="4115387"/>
                </a:lnTo>
                <a:cubicBezTo>
                  <a:pt x="4048954" y="4111993"/>
                  <a:pt x="4050851" y="4108421"/>
                  <a:pt x="4052434" y="4104694"/>
                </a:cubicBezTo>
                <a:close/>
                <a:moveTo>
                  <a:pt x="4830537" y="2397504"/>
                </a:moveTo>
                <a:cubicBezTo>
                  <a:pt x="4828749" y="2397504"/>
                  <a:pt x="4827034" y="2397167"/>
                  <a:pt x="4825337" y="2396881"/>
                </a:cubicBezTo>
                <a:lnTo>
                  <a:pt x="4825314" y="2396881"/>
                </a:lnTo>
                <a:cubicBezTo>
                  <a:pt x="4823640" y="2396904"/>
                  <a:pt x="4821988" y="2397144"/>
                  <a:pt x="4820382" y="2397635"/>
                </a:cubicBezTo>
                <a:cubicBezTo>
                  <a:pt x="4815890" y="2399001"/>
                  <a:pt x="4812118" y="2402082"/>
                  <a:pt x="4809889" y="2406208"/>
                </a:cubicBezTo>
                <a:lnTo>
                  <a:pt x="4692617" y="2625653"/>
                </a:lnTo>
                <a:cubicBezTo>
                  <a:pt x="4690383" y="2629899"/>
                  <a:pt x="4689960" y="2634831"/>
                  <a:pt x="4691389" y="2639386"/>
                </a:cubicBezTo>
                <a:cubicBezTo>
                  <a:pt x="4692726" y="2643872"/>
                  <a:pt x="4695784" y="2647644"/>
                  <a:pt x="4699893" y="2649879"/>
                </a:cubicBezTo>
                <a:lnTo>
                  <a:pt x="4741395" y="2672024"/>
                </a:lnTo>
                <a:lnTo>
                  <a:pt x="5554423" y="3106410"/>
                </a:lnTo>
                <a:lnTo>
                  <a:pt x="5554365" y="3106410"/>
                </a:lnTo>
                <a:cubicBezTo>
                  <a:pt x="5558594" y="3108639"/>
                  <a:pt x="5563566" y="3109085"/>
                  <a:pt x="5568081" y="3107633"/>
                </a:cubicBezTo>
                <a:cubicBezTo>
                  <a:pt x="5572539" y="3106341"/>
                  <a:pt x="5576254" y="3103370"/>
                  <a:pt x="5578540" y="3099352"/>
                </a:cubicBezTo>
                <a:lnTo>
                  <a:pt x="5695869" y="2879907"/>
                </a:lnTo>
                <a:lnTo>
                  <a:pt x="5695869" y="2879884"/>
                </a:lnTo>
                <a:cubicBezTo>
                  <a:pt x="5698097" y="2875667"/>
                  <a:pt x="5698555" y="2870735"/>
                  <a:pt x="5697126" y="2866180"/>
                </a:cubicBezTo>
                <a:cubicBezTo>
                  <a:pt x="5695812" y="2861670"/>
                  <a:pt x="5692725" y="2857899"/>
                  <a:pt x="5688611" y="2855687"/>
                </a:cubicBezTo>
                <a:lnTo>
                  <a:pt x="4833807" y="2398802"/>
                </a:lnTo>
                <a:cubicBezTo>
                  <a:pt x="4832755" y="2398264"/>
                  <a:pt x="4831663" y="2397819"/>
                  <a:pt x="4830526" y="2397510"/>
                </a:cubicBezTo>
                <a:close/>
                <a:moveTo>
                  <a:pt x="3882247" y="384795"/>
                </a:moveTo>
                <a:lnTo>
                  <a:pt x="3882247" y="578682"/>
                </a:lnTo>
                <a:lnTo>
                  <a:pt x="3882247" y="578659"/>
                </a:lnTo>
                <a:cubicBezTo>
                  <a:pt x="3883185" y="614424"/>
                  <a:pt x="3902810" y="647108"/>
                  <a:pt x="3933951" y="664722"/>
                </a:cubicBezTo>
                <a:cubicBezTo>
                  <a:pt x="3965069" y="682335"/>
                  <a:pt x="4003177" y="682335"/>
                  <a:pt x="4034318" y="664722"/>
                </a:cubicBezTo>
                <a:cubicBezTo>
                  <a:pt x="4065459" y="647108"/>
                  <a:pt x="4085084" y="614424"/>
                  <a:pt x="4085998" y="578659"/>
                </a:cubicBezTo>
                <a:lnTo>
                  <a:pt x="4085998" y="233171"/>
                </a:lnTo>
                <a:cubicBezTo>
                  <a:pt x="4085084" y="197383"/>
                  <a:pt x="4065459" y="164722"/>
                  <a:pt x="4034318" y="147108"/>
                </a:cubicBezTo>
                <a:cubicBezTo>
                  <a:pt x="4003177" y="129495"/>
                  <a:pt x="3965069" y="129495"/>
                  <a:pt x="3933951" y="147108"/>
                </a:cubicBezTo>
                <a:cubicBezTo>
                  <a:pt x="3902810" y="164722"/>
                  <a:pt x="3883185" y="197383"/>
                  <a:pt x="3882247" y="233171"/>
                </a:cubicBezTo>
                <a:close/>
                <a:moveTo>
                  <a:pt x="1681972" y="317444"/>
                </a:moveTo>
                <a:lnTo>
                  <a:pt x="2477500" y="317444"/>
                </a:lnTo>
                <a:lnTo>
                  <a:pt x="2477523" y="233171"/>
                </a:lnTo>
                <a:cubicBezTo>
                  <a:pt x="2478929" y="149412"/>
                  <a:pt x="2524449" y="72613"/>
                  <a:pt x="2597224" y="31134"/>
                </a:cubicBezTo>
                <a:cubicBezTo>
                  <a:pt x="2669999" y="-10323"/>
                  <a:pt x="2759255" y="-10323"/>
                  <a:pt x="2832030" y="31134"/>
                </a:cubicBezTo>
                <a:cubicBezTo>
                  <a:pt x="2904805" y="72613"/>
                  <a:pt x="2950325" y="149406"/>
                  <a:pt x="2951731" y="233171"/>
                </a:cubicBezTo>
                <a:lnTo>
                  <a:pt x="2951731" y="317444"/>
                </a:lnTo>
                <a:lnTo>
                  <a:pt x="3747259" y="317444"/>
                </a:lnTo>
                <a:lnTo>
                  <a:pt x="3747282" y="233171"/>
                </a:lnTo>
                <a:cubicBezTo>
                  <a:pt x="3748688" y="149412"/>
                  <a:pt x="3794208" y="72613"/>
                  <a:pt x="3866983" y="31134"/>
                </a:cubicBezTo>
                <a:cubicBezTo>
                  <a:pt x="3939757" y="-10323"/>
                  <a:pt x="4029015" y="-10323"/>
                  <a:pt x="4101789" y="31134"/>
                </a:cubicBezTo>
                <a:cubicBezTo>
                  <a:pt x="4174564" y="72613"/>
                  <a:pt x="4220084" y="149406"/>
                  <a:pt x="4221513" y="233171"/>
                </a:cubicBezTo>
                <a:lnTo>
                  <a:pt x="4221513" y="317444"/>
                </a:lnTo>
                <a:lnTo>
                  <a:pt x="4676947" y="317444"/>
                </a:lnTo>
                <a:cubicBezTo>
                  <a:pt x="4737177" y="317598"/>
                  <a:pt x="4794910" y="341601"/>
                  <a:pt x="4837504" y="384195"/>
                </a:cubicBezTo>
                <a:cubicBezTo>
                  <a:pt x="4880098" y="426812"/>
                  <a:pt x="4904095" y="484545"/>
                  <a:pt x="4904209" y="544798"/>
                </a:cubicBezTo>
                <a:lnTo>
                  <a:pt x="4904209" y="2225008"/>
                </a:lnTo>
                <a:lnTo>
                  <a:pt x="4983282" y="2077018"/>
                </a:lnTo>
                <a:lnTo>
                  <a:pt x="4983282" y="2076995"/>
                </a:lnTo>
                <a:cubicBezTo>
                  <a:pt x="5016904" y="2014485"/>
                  <a:pt x="5073877" y="1967810"/>
                  <a:pt x="5141782" y="1947134"/>
                </a:cubicBezTo>
                <a:cubicBezTo>
                  <a:pt x="5209671" y="1926485"/>
                  <a:pt x="5283017" y="1933515"/>
                  <a:pt x="5345711" y="1966736"/>
                </a:cubicBezTo>
                <a:lnTo>
                  <a:pt x="5757934" y="2186941"/>
                </a:lnTo>
                <a:cubicBezTo>
                  <a:pt x="5761934" y="2188701"/>
                  <a:pt x="5765820" y="2190804"/>
                  <a:pt x="5769478" y="2193233"/>
                </a:cubicBezTo>
                <a:cubicBezTo>
                  <a:pt x="5829028" y="2227300"/>
                  <a:pt x="5873319" y="2282821"/>
                  <a:pt x="5893264" y="2348452"/>
                </a:cubicBezTo>
                <a:cubicBezTo>
                  <a:pt x="5913210" y="2414083"/>
                  <a:pt x="5907267" y="2484875"/>
                  <a:pt x="5876748" y="2546288"/>
                </a:cubicBezTo>
                <a:cubicBezTo>
                  <a:pt x="5875091" y="2550352"/>
                  <a:pt x="5873034" y="2554238"/>
                  <a:pt x="5870633" y="2557878"/>
                </a:cubicBezTo>
                <a:lnTo>
                  <a:pt x="5769364" y="2747434"/>
                </a:lnTo>
                <a:cubicBezTo>
                  <a:pt x="5799310" y="2769019"/>
                  <a:pt x="5820455" y="2800743"/>
                  <a:pt x="5828800" y="2836730"/>
                </a:cubicBezTo>
                <a:cubicBezTo>
                  <a:pt x="5837201" y="2872695"/>
                  <a:pt x="5832229" y="2910488"/>
                  <a:pt x="5814855" y="2943104"/>
                </a:cubicBezTo>
                <a:lnTo>
                  <a:pt x="5697697" y="3162548"/>
                </a:lnTo>
                <a:cubicBezTo>
                  <a:pt x="5680210" y="3195095"/>
                  <a:pt x="5651520" y="3220235"/>
                  <a:pt x="5616944" y="3233294"/>
                </a:cubicBezTo>
                <a:cubicBezTo>
                  <a:pt x="5582368" y="3246353"/>
                  <a:pt x="5544307" y="3246462"/>
                  <a:pt x="5509616" y="3233603"/>
                </a:cubicBezTo>
                <a:lnTo>
                  <a:pt x="4666106" y="4812600"/>
                </a:lnTo>
                <a:lnTo>
                  <a:pt x="4665545" y="4813560"/>
                </a:lnTo>
                <a:lnTo>
                  <a:pt x="4664854" y="4814789"/>
                </a:lnTo>
                <a:lnTo>
                  <a:pt x="4664225" y="4815749"/>
                </a:lnTo>
                <a:lnTo>
                  <a:pt x="4664225" y="4816309"/>
                </a:lnTo>
                <a:lnTo>
                  <a:pt x="4663534" y="4817338"/>
                </a:lnTo>
                <a:lnTo>
                  <a:pt x="4663579" y="4817338"/>
                </a:lnTo>
                <a:cubicBezTo>
                  <a:pt x="4658002" y="4825750"/>
                  <a:pt x="4650589" y="4832786"/>
                  <a:pt x="4641903" y="4837918"/>
                </a:cubicBezTo>
                <a:lnTo>
                  <a:pt x="3891809" y="5316977"/>
                </a:lnTo>
                <a:cubicBezTo>
                  <a:pt x="3871361" y="5330865"/>
                  <a:pt x="3844929" y="5332466"/>
                  <a:pt x="3822960" y="5321149"/>
                </a:cubicBezTo>
                <a:cubicBezTo>
                  <a:pt x="3800969" y="5309777"/>
                  <a:pt x="3786973" y="5287317"/>
                  <a:pt x="3786481" y="5262571"/>
                </a:cubicBezTo>
                <a:lnTo>
                  <a:pt x="3767684" y="4370116"/>
                </a:lnTo>
                <a:lnTo>
                  <a:pt x="3767684" y="4361115"/>
                </a:lnTo>
                <a:cubicBezTo>
                  <a:pt x="3768713" y="4352143"/>
                  <a:pt x="3771548" y="4343479"/>
                  <a:pt x="3775988" y="4335621"/>
                </a:cubicBezTo>
                <a:lnTo>
                  <a:pt x="3877207" y="4146134"/>
                </a:lnTo>
                <a:lnTo>
                  <a:pt x="2385477" y="4146134"/>
                </a:lnTo>
                <a:cubicBezTo>
                  <a:pt x="2383003" y="4421100"/>
                  <a:pt x="2285596" y="4686790"/>
                  <a:pt x="2109752" y="4898171"/>
                </a:cubicBezTo>
                <a:cubicBezTo>
                  <a:pt x="1933901" y="5109581"/>
                  <a:pt x="1690414" y="5253713"/>
                  <a:pt x="1420465" y="5306233"/>
                </a:cubicBezTo>
                <a:cubicBezTo>
                  <a:pt x="1150523" y="5358697"/>
                  <a:pt x="870751" y="5316349"/>
                  <a:pt x="628481" y="5186218"/>
                </a:cubicBezTo>
                <a:cubicBezTo>
                  <a:pt x="386216" y="5056145"/>
                  <a:pt x="196330" y="4846330"/>
                  <a:pt x="91004" y="4592339"/>
                </a:cubicBezTo>
                <a:cubicBezTo>
                  <a:pt x="-14346" y="4338335"/>
                  <a:pt x="-28696" y="4055728"/>
                  <a:pt x="50396" y="3792353"/>
                </a:cubicBezTo>
                <a:cubicBezTo>
                  <a:pt x="129493" y="3528994"/>
                  <a:pt x="297148" y="3301040"/>
                  <a:pt x="525011" y="3147072"/>
                </a:cubicBezTo>
                <a:lnTo>
                  <a:pt x="525011" y="544747"/>
                </a:lnTo>
                <a:cubicBezTo>
                  <a:pt x="525102" y="484493"/>
                  <a:pt x="549076" y="426720"/>
                  <a:pt x="591670" y="384104"/>
                </a:cubicBezTo>
                <a:cubicBezTo>
                  <a:pt x="634264" y="341487"/>
                  <a:pt x="692020" y="317513"/>
                  <a:pt x="752273" y="317398"/>
                </a:cubicBezTo>
                <a:lnTo>
                  <a:pt x="1207707" y="317398"/>
                </a:lnTo>
                <a:lnTo>
                  <a:pt x="1207707" y="233125"/>
                </a:lnTo>
                <a:cubicBezTo>
                  <a:pt x="1209136" y="149366"/>
                  <a:pt x="1254656" y="72568"/>
                  <a:pt x="1327431" y="31088"/>
                </a:cubicBezTo>
                <a:cubicBezTo>
                  <a:pt x="1400206" y="-10363"/>
                  <a:pt x="1489463" y="-10363"/>
                  <a:pt x="1562237" y="31088"/>
                </a:cubicBezTo>
                <a:cubicBezTo>
                  <a:pt x="1635012" y="72568"/>
                  <a:pt x="1680532" y="149360"/>
                  <a:pt x="1681938" y="233125"/>
                </a:cubicBezTo>
                <a:close/>
                <a:moveTo>
                  <a:pt x="660130" y="1195268"/>
                </a:moveTo>
                <a:lnTo>
                  <a:pt x="660153" y="544787"/>
                </a:lnTo>
                <a:cubicBezTo>
                  <a:pt x="660245" y="520407"/>
                  <a:pt x="669977" y="497032"/>
                  <a:pt x="687208" y="479801"/>
                </a:cubicBezTo>
                <a:cubicBezTo>
                  <a:pt x="704444" y="462548"/>
                  <a:pt x="727796" y="452809"/>
                  <a:pt x="752170" y="452678"/>
                </a:cubicBezTo>
                <a:lnTo>
                  <a:pt x="1207605" y="452678"/>
                </a:lnTo>
                <a:lnTo>
                  <a:pt x="1207605" y="578654"/>
                </a:lnTo>
                <a:cubicBezTo>
                  <a:pt x="1209033" y="662413"/>
                  <a:pt x="1254530" y="739211"/>
                  <a:pt x="1327328" y="780668"/>
                </a:cubicBezTo>
                <a:cubicBezTo>
                  <a:pt x="1400103" y="822147"/>
                  <a:pt x="1489360" y="822147"/>
                  <a:pt x="1562135" y="780668"/>
                </a:cubicBezTo>
                <a:cubicBezTo>
                  <a:pt x="1634909" y="739211"/>
                  <a:pt x="1680407" y="662419"/>
                  <a:pt x="1681835" y="578654"/>
                </a:cubicBezTo>
                <a:lnTo>
                  <a:pt x="1681835" y="452678"/>
                </a:lnTo>
                <a:lnTo>
                  <a:pt x="2477363" y="452678"/>
                </a:lnTo>
                <a:lnTo>
                  <a:pt x="2477363" y="578654"/>
                </a:lnTo>
                <a:cubicBezTo>
                  <a:pt x="2478792" y="662413"/>
                  <a:pt x="2524289" y="739211"/>
                  <a:pt x="2597087" y="780668"/>
                </a:cubicBezTo>
                <a:cubicBezTo>
                  <a:pt x="2669862" y="822147"/>
                  <a:pt x="2759118" y="822147"/>
                  <a:pt x="2831893" y="780668"/>
                </a:cubicBezTo>
                <a:cubicBezTo>
                  <a:pt x="2904668" y="739211"/>
                  <a:pt x="2950165" y="662419"/>
                  <a:pt x="2951594" y="578654"/>
                </a:cubicBezTo>
                <a:lnTo>
                  <a:pt x="2951594" y="452678"/>
                </a:lnTo>
                <a:lnTo>
                  <a:pt x="3747122" y="452678"/>
                </a:lnTo>
                <a:lnTo>
                  <a:pt x="3747122" y="578654"/>
                </a:lnTo>
                <a:cubicBezTo>
                  <a:pt x="3748551" y="662413"/>
                  <a:pt x="3794071" y="739211"/>
                  <a:pt x="3866845" y="780668"/>
                </a:cubicBezTo>
                <a:cubicBezTo>
                  <a:pt x="3939620" y="822147"/>
                  <a:pt x="4028877" y="822147"/>
                  <a:pt x="4101652" y="780668"/>
                </a:cubicBezTo>
                <a:cubicBezTo>
                  <a:pt x="4174427" y="739211"/>
                  <a:pt x="4219947" y="662419"/>
                  <a:pt x="4221353" y="578654"/>
                </a:cubicBezTo>
                <a:lnTo>
                  <a:pt x="4221353" y="452678"/>
                </a:lnTo>
                <a:lnTo>
                  <a:pt x="4676810" y="452678"/>
                </a:lnTo>
                <a:cubicBezTo>
                  <a:pt x="4701190" y="452809"/>
                  <a:pt x="4724519" y="462548"/>
                  <a:pt x="4741749" y="479801"/>
                </a:cubicBezTo>
                <a:cubicBezTo>
                  <a:pt x="4758986" y="497038"/>
                  <a:pt x="4768718" y="520412"/>
                  <a:pt x="4768833" y="544787"/>
                </a:cubicBezTo>
                <a:lnTo>
                  <a:pt x="4768833" y="1194868"/>
                </a:lnTo>
                <a:close/>
                <a:moveTo>
                  <a:pt x="2945902" y="2973433"/>
                </a:moveTo>
                <a:lnTo>
                  <a:pt x="2482856" y="2973410"/>
                </a:lnTo>
                <a:lnTo>
                  <a:pt x="2482856" y="3436594"/>
                </a:lnTo>
                <a:lnTo>
                  <a:pt x="2946039" y="3436594"/>
                </a:lnTo>
                <a:lnTo>
                  <a:pt x="2946039" y="2973210"/>
                </a:lnTo>
                <a:close/>
                <a:moveTo>
                  <a:pt x="2415098" y="2838193"/>
                </a:moveTo>
                <a:lnTo>
                  <a:pt x="2415098" y="2838170"/>
                </a:lnTo>
                <a:cubicBezTo>
                  <a:pt x="2377774" y="2838216"/>
                  <a:pt x="2347524" y="2868466"/>
                  <a:pt x="2347478" y="2905790"/>
                </a:cubicBezTo>
                <a:lnTo>
                  <a:pt x="2347478" y="3504208"/>
                </a:lnTo>
                <a:cubicBezTo>
                  <a:pt x="2347478" y="3541556"/>
                  <a:pt x="2377751" y="3571851"/>
                  <a:pt x="2415098" y="3571897"/>
                </a:cubicBezTo>
                <a:lnTo>
                  <a:pt x="3014030" y="3571897"/>
                </a:lnTo>
                <a:cubicBezTo>
                  <a:pt x="3031981" y="3571897"/>
                  <a:pt x="3049189" y="3564753"/>
                  <a:pt x="3061871" y="3552071"/>
                </a:cubicBezTo>
                <a:cubicBezTo>
                  <a:pt x="3074552" y="3539372"/>
                  <a:pt x="3081673" y="3522159"/>
                  <a:pt x="3081650" y="3504208"/>
                </a:cubicBezTo>
                <a:lnTo>
                  <a:pt x="3081650" y="2905562"/>
                </a:lnTo>
                <a:cubicBezTo>
                  <a:pt x="3081650" y="2887639"/>
                  <a:pt x="3074529" y="2870426"/>
                  <a:pt x="3061848" y="2857745"/>
                </a:cubicBezTo>
                <a:cubicBezTo>
                  <a:pt x="3049166" y="2845063"/>
                  <a:pt x="3031958" y="2837942"/>
                  <a:pt x="3014030" y="2837942"/>
                </a:cubicBezTo>
                <a:close/>
                <a:moveTo>
                  <a:pt x="4167146" y="2973433"/>
                </a:moveTo>
                <a:lnTo>
                  <a:pt x="3704031" y="2973410"/>
                </a:lnTo>
                <a:lnTo>
                  <a:pt x="3704031" y="3436594"/>
                </a:lnTo>
                <a:lnTo>
                  <a:pt x="4167283" y="3436594"/>
                </a:lnTo>
                <a:lnTo>
                  <a:pt x="4167306" y="2973210"/>
                </a:lnTo>
                <a:close/>
                <a:moveTo>
                  <a:pt x="3636274" y="2838193"/>
                </a:moveTo>
                <a:lnTo>
                  <a:pt x="4234691" y="2838170"/>
                </a:lnTo>
                <a:cubicBezTo>
                  <a:pt x="4272039" y="2838216"/>
                  <a:pt x="4302289" y="2868466"/>
                  <a:pt x="4302312" y="2905790"/>
                </a:cubicBezTo>
                <a:lnTo>
                  <a:pt x="4302312" y="3350869"/>
                </a:lnTo>
                <a:lnTo>
                  <a:pt x="4619003" y="2758052"/>
                </a:lnTo>
                <a:lnTo>
                  <a:pt x="4619025" y="2758052"/>
                </a:lnTo>
                <a:cubicBezTo>
                  <a:pt x="4589067" y="2736466"/>
                  <a:pt x="4567928" y="2704742"/>
                  <a:pt x="4559555" y="2668778"/>
                </a:cubicBezTo>
                <a:cubicBezTo>
                  <a:pt x="4551183" y="2632791"/>
                  <a:pt x="4556138" y="2595020"/>
                  <a:pt x="4573482" y="2562405"/>
                </a:cubicBezTo>
                <a:lnTo>
                  <a:pt x="4695818" y="2333359"/>
                </a:lnTo>
                <a:lnTo>
                  <a:pt x="4697138" y="2332044"/>
                </a:lnTo>
                <a:cubicBezTo>
                  <a:pt x="4714283" y="2305590"/>
                  <a:pt x="4739195" y="2285073"/>
                  <a:pt x="4768461" y="2273334"/>
                </a:cubicBezTo>
                <a:lnTo>
                  <a:pt x="4768461" y="1330302"/>
                </a:lnTo>
                <a:lnTo>
                  <a:pt x="660233" y="1330302"/>
                </a:lnTo>
                <a:lnTo>
                  <a:pt x="660233" y="3068062"/>
                </a:lnTo>
                <a:cubicBezTo>
                  <a:pt x="890976" y="2953116"/>
                  <a:pt x="1152775" y="2915992"/>
                  <a:pt x="1406384" y="2962243"/>
                </a:cubicBezTo>
                <a:cubicBezTo>
                  <a:pt x="1660010" y="3008495"/>
                  <a:pt x="1891821" y="3135636"/>
                  <a:pt x="2067152" y="3324654"/>
                </a:cubicBezTo>
                <a:cubicBezTo>
                  <a:pt x="2242465" y="3513672"/>
                  <a:pt x="2351873" y="3754371"/>
                  <a:pt x="2378957" y="4010740"/>
                </a:cubicBezTo>
                <a:lnTo>
                  <a:pt x="3949839" y="4010740"/>
                </a:lnTo>
                <a:lnTo>
                  <a:pt x="4184377" y="3571822"/>
                </a:lnTo>
                <a:lnTo>
                  <a:pt x="3636360" y="3571822"/>
                </a:lnTo>
                <a:cubicBezTo>
                  <a:pt x="3599012" y="3571777"/>
                  <a:pt x="3568740" y="3541481"/>
                  <a:pt x="3568740" y="3504134"/>
                </a:cubicBezTo>
                <a:lnTo>
                  <a:pt x="3568740" y="2905545"/>
                </a:lnTo>
                <a:cubicBezTo>
                  <a:pt x="3568785" y="2868214"/>
                  <a:pt x="3599035" y="2837971"/>
                  <a:pt x="3636360" y="2837925"/>
                </a:cubicBezTo>
                <a:close/>
              </a:path>
            </a:pathLst>
          </a:custGeom>
          <a:solidFill>
            <a:schemeClr val="accent1"/>
          </a:solidFill>
          <a:ln w="571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dirty="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6020998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49E9C7-67A7-925F-568E-147883363088}"/>
              </a:ext>
            </a:extLst>
          </p:cNvPr>
          <p:cNvSpPr>
            <a:spLocks noGrp="1"/>
          </p:cNvSpPr>
          <p:nvPr>
            <p:ph idx="1"/>
          </p:nvPr>
        </p:nvSpPr>
        <p:spPr>
          <a:xfrm>
            <a:off x="3757626" y="1291605"/>
            <a:ext cx="8434374" cy="4768397"/>
          </a:xfrm>
        </p:spPr>
        <p:txBody>
          <a:bodyPr>
            <a:noAutofit/>
          </a:bodyPr>
          <a:lstStyle/>
          <a:p>
            <a:pPr>
              <a:spcBef>
                <a:spcPts val="600"/>
              </a:spcBef>
              <a:spcAft>
                <a:spcPts val="1200"/>
              </a:spcAft>
            </a:pPr>
            <a:r>
              <a:rPr lang="en-US" sz="2000" dirty="0"/>
              <a:t>My team member is not showing in UKG.</a:t>
            </a:r>
          </a:p>
          <a:p>
            <a:pPr>
              <a:spcBef>
                <a:spcPts val="600"/>
              </a:spcBef>
              <a:spcAft>
                <a:spcPts val="1200"/>
              </a:spcAft>
            </a:pPr>
            <a:r>
              <a:rPr lang="en-US" sz="2000" dirty="0"/>
              <a:t>My direct reports are not showing in my UKG hierarchy for delegation.</a:t>
            </a:r>
          </a:p>
          <a:p>
            <a:pPr>
              <a:spcBef>
                <a:spcPts val="600"/>
              </a:spcBef>
              <a:spcAft>
                <a:spcPts val="1200"/>
              </a:spcAft>
            </a:pPr>
            <a:r>
              <a:rPr lang="en-US" sz="2000" dirty="0"/>
              <a:t>My team member took the training to be a timekeeper but I cannot delegate to them.</a:t>
            </a:r>
          </a:p>
          <a:p>
            <a:pPr>
              <a:spcBef>
                <a:spcPts val="600"/>
              </a:spcBef>
              <a:spcAft>
                <a:spcPts val="1200"/>
              </a:spcAft>
            </a:pPr>
            <a:r>
              <a:rPr lang="en-US" sz="2000" dirty="0"/>
              <a:t>Team member does not have a schedule UKG.</a:t>
            </a:r>
          </a:p>
          <a:p>
            <a:pPr>
              <a:spcBef>
                <a:spcPts val="600"/>
              </a:spcBef>
              <a:spcAft>
                <a:spcPts val="1200"/>
              </a:spcAft>
            </a:pPr>
            <a:r>
              <a:rPr lang="en-US" sz="2000" dirty="0"/>
              <a:t>I cannot transfer time because there are missing departments in UKG.</a:t>
            </a:r>
          </a:p>
          <a:p>
            <a:pPr>
              <a:spcBef>
                <a:spcPts val="600"/>
              </a:spcBef>
              <a:spcAft>
                <a:spcPts val="1200"/>
              </a:spcAft>
            </a:pPr>
            <a:r>
              <a:rPr lang="en-US" sz="2000" dirty="0"/>
              <a:t>What is the frequency of </a:t>
            </a:r>
            <a:r>
              <a:rPr lang="en-US" sz="2000" dirty="0" err="1"/>
              <a:t>SmartSquare</a:t>
            </a:r>
            <a:r>
              <a:rPr lang="en-US" sz="2000" dirty="0"/>
              <a:t> updates in UKG?</a:t>
            </a:r>
          </a:p>
          <a:p>
            <a:pPr>
              <a:spcBef>
                <a:spcPts val="600"/>
              </a:spcBef>
              <a:spcAft>
                <a:spcPts val="1200"/>
              </a:spcAft>
            </a:pPr>
            <a:r>
              <a:rPr lang="en-US" sz="2000" dirty="0"/>
              <a:t>We were told mobile time clocking would be disabled.</a:t>
            </a:r>
          </a:p>
          <a:p>
            <a:pPr>
              <a:spcBef>
                <a:spcPts val="600"/>
              </a:spcBef>
              <a:spcAft>
                <a:spcPts val="1200"/>
              </a:spcAft>
            </a:pPr>
            <a:r>
              <a:rPr lang="en-US" sz="2000" dirty="0"/>
              <a:t>Prior period time is not showing in UKG.</a:t>
            </a:r>
          </a:p>
          <a:p>
            <a:pPr>
              <a:spcBef>
                <a:spcPts val="600"/>
              </a:spcBef>
              <a:spcAft>
                <a:spcPts val="1200"/>
              </a:spcAft>
            </a:pPr>
            <a:r>
              <a:rPr lang="en-US" sz="2000" dirty="0"/>
              <a:t>Should my exempt team member clock in or out?</a:t>
            </a:r>
          </a:p>
          <a:p>
            <a:pPr>
              <a:spcBef>
                <a:spcPts val="600"/>
              </a:spcBef>
              <a:spcAft>
                <a:spcPts val="1200"/>
              </a:spcAft>
            </a:pPr>
            <a:endParaRPr lang="en-US" sz="2000" dirty="0"/>
          </a:p>
          <a:p>
            <a:pPr>
              <a:spcBef>
                <a:spcPts val="600"/>
              </a:spcBef>
              <a:spcAft>
                <a:spcPts val="1200"/>
              </a:spcAft>
            </a:pPr>
            <a:endParaRPr lang="en-US" sz="2000" dirty="0"/>
          </a:p>
          <a:p>
            <a:pPr>
              <a:spcBef>
                <a:spcPts val="600"/>
              </a:spcBef>
              <a:spcAft>
                <a:spcPts val="1200"/>
              </a:spcAft>
            </a:pPr>
            <a:endParaRPr lang="en-US" sz="2000" dirty="0"/>
          </a:p>
          <a:p>
            <a:pPr>
              <a:spcBef>
                <a:spcPts val="600"/>
              </a:spcBef>
              <a:spcAft>
                <a:spcPts val="1200"/>
              </a:spcAft>
            </a:pPr>
            <a:endParaRPr lang="en-US" sz="2000" dirty="0"/>
          </a:p>
          <a:p>
            <a:pPr>
              <a:spcBef>
                <a:spcPts val="600"/>
              </a:spcBef>
              <a:spcAft>
                <a:spcPts val="1200"/>
              </a:spcAft>
            </a:pPr>
            <a:endParaRPr lang="en-US" sz="2000" dirty="0"/>
          </a:p>
        </p:txBody>
      </p:sp>
      <p:sp>
        <p:nvSpPr>
          <p:cNvPr id="4" name="Rectangle 3">
            <a:extLst>
              <a:ext uri="{FF2B5EF4-FFF2-40B4-BE49-F238E27FC236}">
                <a16:creationId xmlns:a16="http://schemas.microsoft.com/office/drawing/2014/main" id="{7BADCF03-5654-B7B1-953D-1A74A3599F01}"/>
              </a:ext>
            </a:extLst>
          </p:cNvPr>
          <p:cNvSpPr/>
          <p:nvPr/>
        </p:nvSpPr>
        <p:spPr>
          <a:xfrm>
            <a:off x="0" y="0"/>
            <a:ext cx="12192000" cy="1133964"/>
          </a:xfrm>
          <a:prstGeom prst="rect">
            <a:avLst/>
          </a:prstGeom>
          <a:solidFill>
            <a:srgbClr val="69C3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ea typeface="+mn-ea"/>
                <a:cs typeface="+mn-cs"/>
              </a:rPr>
              <a:t>Common Questions</a:t>
            </a:r>
          </a:p>
        </p:txBody>
      </p:sp>
      <p:sp>
        <p:nvSpPr>
          <p:cNvPr id="6" name="!!Morph Shape">
            <a:extLst>
              <a:ext uri="{FF2B5EF4-FFF2-40B4-BE49-F238E27FC236}">
                <a16:creationId xmlns:a16="http://schemas.microsoft.com/office/drawing/2014/main" id="{0A551D77-695D-A40D-C339-5852D306623E}"/>
              </a:ext>
            </a:extLst>
          </p:cNvPr>
          <p:cNvSpPr/>
          <p:nvPr/>
        </p:nvSpPr>
        <p:spPr>
          <a:xfrm>
            <a:off x="0" y="1120620"/>
            <a:ext cx="3657600" cy="4939382"/>
          </a:xfrm>
          <a:prstGeom prst="rect">
            <a:avLst/>
          </a:prstGeom>
          <a:solidFill>
            <a:schemeClr val="accent1">
              <a:lumMod val="20000"/>
              <a:lumOff val="80000"/>
              <a:alpha val="50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pic>
        <p:nvPicPr>
          <p:cNvPr id="2" name="Picture 1">
            <a:extLst>
              <a:ext uri="{FF2B5EF4-FFF2-40B4-BE49-F238E27FC236}">
                <a16:creationId xmlns:a16="http://schemas.microsoft.com/office/drawing/2014/main" id="{83431294-5C7A-C5D5-47EA-35F27D32FCBD}"/>
              </a:ext>
            </a:extLst>
          </p:cNvPr>
          <p:cNvPicPr>
            <a:picLocks noChangeAspect="1"/>
          </p:cNvPicPr>
          <p:nvPr/>
        </p:nvPicPr>
        <p:blipFill>
          <a:blip r:embed="rId3"/>
          <a:stretch>
            <a:fillRect/>
          </a:stretch>
        </p:blipFill>
        <p:spPr>
          <a:xfrm>
            <a:off x="1462432" y="4685619"/>
            <a:ext cx="321918" cy="320604"/>
          </a:xfrm>
          <a:prstGeom prst="rect">
            <a:avLst/>
          </a:prstGeom>
        </p:spPr>
      </p:pic>
      <p:pic>
        <p:nvPicPr>
          <p:cNvPr id="8" name="Graphic 7" descr="Programmer female outline">
            <a:extLst>
              <a:ext uri="{FF2B5EF4-FFF2-40B4-BE49-F238E27FC236}">
                <a16:creationId xmlns:a16="http://schemas.microsoft.com/office/drawing/2014/main" id="{2C8832A6-DAF8-E95E-087A-67F08E69235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4070" y="2139197"/>
            <a:ext cx="2398643" cy="2398643"/>
          </a:xfrm>
          <a:prstGeom prst="rect">
            <a:avLst/>
          </a:prstGeom>
        </p:spPr>
      </p:pic>
    </p:spTree>
    <p:extLst>
      <p:ext uri="{BB962C8B-B14F-4D97-AF65-F5344CB8AC3E}">
        <p14:creationId xmlns:p14="http://schemas.microsoft.com/office/powerpoint/2010/main" val="34568331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49E9C7-67A7-925F-568E-147883363088}"/>
              </a:ext>
            </a:extLst>
          </p:cNvPr>
          <p:cNvSpPr>
            <a:spLocks noGrp="1"/>
          </p:cNvSpPr>
          <p:nvPr>
            <p:ph idx="1"/>
          </p:nvPr>
        </p:nvSpPr>
        <p:spPr>
          <a:xfrm>
            <a:off x="3757626" y="1291605"/>
            <a:ext cx="8262924" cy="4768397"/>
          </a:xfrm>
        </p:spPr>
        <p:txBody>
          <a:bodyPr>
            <a:noAutofit/>
          </a:bodyPr>
          <a:lstStyle/>
          <a:p>
            <a:pPr>
              <a:spcBef>
                <a:spcPts val="600"/>
              </a:spcBef>
              <a:spcAft>
                <a:spcPts val="1200"/>
              </a:spcAft>
            </a:pPr>
            <a:r>
              <a:rPr lang="en-US" sz="2000" dirty="0"/>
              <a:t>When making timecard edits, the drop-down comments are not available.</a:t>
            </a:r>
          </a:p>
          <a:p>
            <a:pPr>
              <a:spcBef>
                <a:spcPts val="600"/>
              </a:spcBef>
              <a:spcAft>
                <a:spcPts val="1200"/>
              </a:spcAft>
            </a:pPr>
            <a:r>
              <a:rPr lang="en-US" sz="2000" dirty="0"/>
              <a:t>Unexcused absences are showing as an exception on a PTO day.</a:t>
            </a:r>
          </a:p>
          <a:p>
            <a:pPr>
              <a:spcBef>
                <a:spcPts val="600"/>
              </a:spcBef>
              <a:spcAft>
                <a:spcPts val="1200"/>
              </a:spcAft>
            </a:pPr>
            <a:r>
              <a:rPr lang="en-US" sz="2000" dirty="0"/>
              <a:t>My Decades of Service Days are not showing in UKG.</a:t>
            </a:r>
          </a:p>
          <a:p>
            <a:pPr>
              <a:spcBef>
                <a:spcPts val="600"/>
              </a:spcBef>
              <a:spcAft>
                <a:spcPts val="1200"/>
              </a:spcAft>
            </a:pPr>
            <a:r>
              <a:rPr lang="en-US" sz="2000" dirty="0"/>
              <a:t>740 specialty differential code is not available for me to add.</a:t>
            </a:r>
          </a:p>
          <a:p>
            <a:pPr>
              <a:spcBef>
                <a:spcPts val="600"/>
              </a:spcBef>
              <a:spcAft>
                <a:spcPts val="1200"/>
              </a:spcAft>
            </a:pPr>
            <a:endParaRPr lang="en-US" sz="2000" dirty="0"/>
          </a:p>
          <a:p>
            <a:pPr>
              <a:spcBef>
                <a:spcPts val="600"/>
              </a:spcBef>
              <a:spcAft>
                <a:spcPts val="1200"/>
              </a:spcAft>
            </a:pPr>
            <a:endParaRPr lang="en-US" sz="2000" dirty="0"/>
          </a:p>
          <a:p>
            <a:pPr>
              <a:spcBef>
                <a:spcPts val="600"/>
              </a:spcBef>
              <a:spcAft>
                <a:spcPts val="1200"/>
              </a:spcAft>
            </a:pPr>
            <a:endParaRPr lang="en-US" sz="2000" dirty="0"/>
          </a:p>
          <a:p>
            <a:pPr>
              <a:spcBef>
                <a:spcPts val="600"/>
              </a:spcBef>
              <a:spcAft>
                <a:spcPts val="1200"/>
              </a:spcAft>
            </a:pPr>
            <a:endParaRPr lang="en-US" sz="2000" dirty="0"/>
          </a:p>
          <a:p>
            <a:pPr>
              <a:spcBef>
                <a:spcPts val="600"/>
              </a:spcBef>
              <a:spcAft>
                <a:spcPts val="1200"/>
              </a:spcAft>
            </a:pPr>
            <a:endParaRPr lang="en-US" sz="2000" dirty="0"/>
          </a:p>
          <a:p>
            <a:pPr>
              <a:spcBef>
                <a:spcPts val="600"/>
              </a:spcBef>
              <a:spcAft>
                <a:spcPts val="1200"/>
              </a:spcAft>
            </a:pPr>
            <a:endParaRPr lang="en-US" sz="2000" dirty="0"/>
          </a:p>
        </p:txBody>
      </p:sp>
      <p:sp>
        <p:nvSpPr>
          <p:cNvPr id="4" name="Rectangle 3">
            <a:extLst>
              <a:ext uri="{FF2B5EF4-FFF2-40B4-BE49-F238E27FC236}">
                <a16:creationId xmlns:a16="http://schemas.microsoft.com/office/drawing/2014/main" id="{7BADCF03-5654-B7B1-953D-1A74A3599F01}"/>
              </a:ext>
            </a:extLst>
          </p:cNvPr>
          <p:cNvSpPr/>
          <p:nvPr/>
        </p:nvSpPr>
        <p:spPr>
          <a:xfrm>
            <a:off x="0" y="0"/>
            <a:ext cx="12192000" cy="1133964"/>
          </a:xfrm>
          <a:prstGeom prst="rect">
            <a:avLst/>
          </a:prstGeom>
          <a:solidFill>
            <a:srgbClr val="69C3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ea typeface="+mn-ea"/>
                <a:cs typeface="+mn-cs"/>
              </a:rPr>
              <a:t>Common Questions</a:t>
            </a:r>
          </a:p>
        </p:txBody>
      </p:sp>
      <p:sp>
        <p:nvSpPr>
          <p:cNvPr id="6" name="!!Morph Shape">
            <a:extLst>
              <a:ext uri="{FF2B5EF4-FFF2-40B4-BE49-F238E27FC236}">
                <a16:creationId xmlns:a16="http://schemas.microsoft.com/office/drawing/2014/main" id="{0A551D77-695D-A40D-C339-5852D306623E}"/>
              </a:ext>
            </a:extLst>
          </p:cNvPr>
          <p:cNvSpPr/>
          <p:nvPr/>
        </p:nvSpPr>
        <p:spPr>
          <a:xfrm>
            <a:off x="0" y="1120620"/>
            <a:ext cx="3657600" cy="4939382"/>
          </a:xfrm>
          <a:prstGeom prst="rect">
            <a:avLst/>
          </a:prstGeom>
          <a:solidFill>
            <a:schemeClr val="accent1">
              <a:lumMod val="20000"/>
              <a:lumOff val="80000"/>
              <a:alpha val="50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pic>
        <p:nvPicPr>
          <p:cNvPr id="2" name="Picture 1">
            <a:extLst>
              <a:ext uri="{FF2B5EF4-FFF2-40B4-BE49-F238E27FC236}">
                <a16:creationId xmlns:a16="http://schemas.microsoft.com/office/drawing/2014/main" id="{83431294-5C7A-C5D5-47EA-35F27D32FCBD}"/>
              </a:ext>
            </a:extLst>
          </p:cNvPr>
          <p:cNvPicPr>
            <a:picLocks noChangeAspect="1"/>
          </p:cNvPicPr>
          <p:nvPr/>
        </p:nvPicPr>
        <p:blipFill>
          <a:blip r:embed="rId3"/>
          <a:stretch>
            <a:fillRect/>
          </a:stretch>
        </p:blipFill>
        <p:spPr>
          <a:xfrm>
            <a:off x="1462432" y="4685619"/>
            <a:ext cx="321918" cy="320604"/>
          </a:xfrm>
          <a:prstGeom prst="rect">
            <a:avLst/>
          </a:prstGeom>
        </p:spPr>
      </p:pic>
      <p:pic>
        <p:nvPicPr>
          <p:cNvPr id="8" name="Graphic 7" descr="Programmer female outline">
            <a:extLst>
              <a:ext uri="{FF2B5EF4-FFF2-40B4-BE49-F238E27FC236}">
                <a16:creationId xmlns:a16="http://schemas.microsoft.com/office/drawing/2014/main" id="{2C8832A6-DAF8-E95E-087A-67F08E69235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4070" y="2139197"/>
            <a:ext cx="2398643" cy="2398643"/>
          </a:xfrm>
          <a:prstGeom prst="rect">
            <a:avLst/>
          </a:prstGeom>
        </p:spPr>
      </p:pic>
    </p:spTree>
    <p:extLst>
      <p:ext uri="{BB962C8B-B14F-4D97-AF65-F5344CB8AC3E}">
        <p14:creationId xmlns:p14="http://schemas.microsoft.com/office/powerpoint/2010/main" val="165273932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Wellstar">
      <a:dk1>
        <a:sysClr val="windowText" lastClr="000000"/>
      </a:dk1>
      <a:lt1>
        <a:sysClr val="window" lastClr="FFFFFF"/>
      </a:lt1>
      <a:dk2>
        <a:srgbClr val="44546A"/>
      </a:dk2>
      <a:lt2>
        <a:srgbClr val="E7E6E6"/>
      </a:lt2>
      <a:accent1>
        <a:srgbClr val="8347AD"/>
      </a:accent1>
      <a:accent2>
        <a:srgbClr val="00A7E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Wellstar New Brand">
      <a:dk1>
        <a:srgbClr val="000000"/>
      </a:dk1>
      <a:lt1>
        <a:srgbClr val="FFFFFF"/>
      </a:lt1>
      <a:dk2>
        <a:srgbClr val="758592"/>
      </a:dk2>
      <a:lt2>
        <a:srgbClr val="DCE3EB"/>
      </a:lt2>
      <a:accent1>
        <a:srgbClr val="8347AD"/>
      </a:accent1>
      <a:accent2>
        <a:srgbClr val="0CA6DF"/>
      </a:accent2>
      <a:accent3>
        <a:srgbClr val="6DC3E8"/>
      </a:accent3>
      <a:accent4>
        <a:srgbClr val="B8D8EB"/>
      </a:accent4>
      <a:accent5>
        <a:srgbClr val="758592"/>
      </a:accent5>
      <a:accent6>
        <a:srgbClr val="A5BAC9"/>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9188f444-6c8d-474f-a7e6-4efd56468fca">
      <Terms xmlns="http://schemas.microsoft.com/office/infopath/2007/PartnerControls"/>
    </lcf76f155ced4ddcb4097134ff3c332f>
    <TaxCatchAll xmlns="342fefc9-e66f-46e8-abb7-1dc970e7c1c6"/>
    <Notes xmlns="9188f444-6c8d-474f-a7e6-4efd56468fc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ED276D18982F44DA93AF34192A62A2C" ma:contentTypeVersion="25" ma:contentTypeDescription="Create a new document." ma:contentTypeScope="" ma:versionID="73ce147cc523ad3276f8532cf37b7a1f">
  <xsd:schema xmlns:xsd="http://www.w3.org/2001/XMLSchema" xmlns:xs="http://www.w3.org/2001/XMLSchema" xmlns:p="http://schemas.microsoft.com/office/2006/metadata/properties" xmlns:ns2="342fefc9-e66f-46e8-abb7-1dc970e7c1c6" xmlns:ns3="9188f444-6c8d-474f-a7e6-4efd56468fca" targetNamespace="http://schemas.microsoft.com/office/2006/metadata/properties" ma:root="true" ma:fieldsID="9523e5346daaab1b9196138340282edc" ns2:_="" ns3:_="">
    <xsd:import namespace="342fefc9-e66f-46e8-abb7-1dc970e7c1c6"/>
    <xsd:import namespace="9188f444-6c8d-474f-a7e6-4efd56468fc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EventHashCode" minOccurs="0"/>
                <xsd:element ref="ns3:MediaServiceGenerationTime" minOccurs="0"/>
                <xsd:element ref="ns3:MediaServiceAutoKeyPoints" minOccurs="0"/>
                <xsd:element ref="ns3:MediaServiceKeyPoints" minOccurs="0"/>
                <xsd:element ref="ns3:Notes"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2fefc9-e66f-46e8-abb7-1dc970e7c1c6" elementFormDefault="qualified">
    <xsd:import namespace="http://schemas.microsoft.com/office/2006/documentManagement/types"/>
    <xsd:import namespace="http://schemas.microsoft.com/office/infopath/2007/PartnerControls"/>
    <xsd:element name="SharedWithUsers" ma:index="4"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ab4f1289-deca-4762-9389-0922460e2e4c}" ma:internalName="TaxCatchAll" ma:showField="CatchAllData" ma:web="342fefc9-e66f-46e8-abb7-1dc970e7c1c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188f444-6c8d-474f-a7e6-4efd56468fca" elementFormDefault="qualified">
    <xsd:import namespace="http://schemas.microsoft.com/office/2006/documentManagement/types"/>
    <xsd:import namespace="http://schemas.microsoft.com/office/infopath/2007/PartnerControls"/>
    <xsd:element name="MediaServiceMetadata" ma:index="6" nillable="true" ma:displayName="MediaServiceMetadata" ma:hidden="true" ma:internalName="MediaServiceMetadata" ma:readOnly="true">
      <xsd:simpleType>
        <xsd:restriction base="dms:Note"/>
      </xsd:simpleType>
    </xsd:element>
    <xsd:element name="MediaServiceFastMetadata" ma:index="7" nillable="true" ma:displayName="MediaServiceFastMetadata" ma:hidden="true" ma:internalName="MediaServiceFastMetadata" ma:readOnly="true">
      <xsd:simpleType>
        <xsd:restriction base="dms:Note"/>
      </xsd:simpleType>
    </xsd:element>
    <xsd:element name="MediaServiceDateTaken" ma:index="8" nillable="true" ma:displayName="MediaServiceDateTaken" ma:hidden="true" ma:internalName="MediaServiceDateTaken" ma:readOnly="true">
      <xsd:simpleType>
        <xsd:restriction base="dms:Text"/>
      </xsd:simpleType>
    </xsd:element>
    <xsd:element name="MediaServiceAutoTags" ma:index="9" nillable="true" ma:displayName="Tags" ma:internalName="MediaServiceAutoTags"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Location" ma:index="11" nillable="true" ma:displayName="Location" ma:internalName="MediaServiceLocation"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Notes" ma:index="16" nillable="true" ma:displayName="Notes" ma:description="All other versions live in &quot;Wake Forest Baptist Health -&gt; Supply Chain Resiliency&quot; folder as this project happened during merger." ma:internalName="Notes0" ma:readOnly="false">
      <xsd:simpleType>
        <xsd:restriction base="dms:Note">
          <xsd:maxLength value="255"/>
        </xsd:restriction>
      </xsd:simpleType>
    </xsd:element>
    <xsd:element name="MediaLengthInSeconds" ma:index="17" nillable="true" ma:displayName="MediaLengthInSeconds" ma:description=""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8c1ea919-cf17-4c33-9148-c9ecbe7f6f5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B406911-23E4-4DBA-B154-EFF8B0F11BAE}">
  <ds:schemaRefs>
    <ds:schemaRef ds:uri="342fefc9-e66f-46e8-abb7-1dc970e7c1c6"/>
    <ds:schemaRef ds:uri="9188f444-6c8d-474f-a7e6-4efd56468fca"/>
    <ds:schemaRef ds:uri="http://purl.org/dc/elements/1.1/"/>
    <ds:schemaRef ds:uri="http://purl.org/dc/dcmitype/"/>
    <ds:schemaRef ds:uri="http://purl.org/dc/terms/"/>
    <ds:schemaRef ds:uri="http://schemas.microsoft.com/office/2006/documentManagement/types"/>
    <ds:schemaRef ds:uri="http://schemas.microsoft.com/office/2006/metadata/properties"/>
    <ds:schemaRef ds:uri="http://schemas.openxmlformats.org/package/2006/metadata/core-properties"/>
    <ds:schemaRef ds:uri="http://www.w3.org/XML/1998/namespace"/>
    <ds:schemaRef ds:uri="http://schemas.microsoft.com/office/infopath/2007/PartnerControls"/>
  </ds:schemaRefs>
</ds:datastoreItem>
</file>

<file path=customXml/itemProps2.xml><?xml version="1.0" encoding="utf-8"?>
<ds:datastoreItem xmlns:ds="http://schemas.openxmlformats.org/officeDocument/2006/customXml" ds:itemID="{EBA60D42-81E8-4164-B3BF-CC43A8848A04}">
  <ds:schemaRefs>
    <ds:schemaRef ds:uri="http://schemas.microsoft.com/sharepoint/v3/contenttype/forms"/>
  </ds:schemaRefs>
</ds:datastoreItem>
</file>

<file path=customXml/itemProps3.xml><?xml version="1.0" encoding="utf-8"?>
<ds:datastoreItem xmlns:ds="http://schemas.openxmlformats.org/officeDocument/2006/customXml" ds:itemID="{95B9C4C8-0F9F-472E-9C39-3DAC0853F6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2fefc9-e66f-46e8-abb7-1dc970e7c1c6"/>
    <ds:schemaRef ds:uri="9188f444-6c8d-474f-a7e6-4efd56468f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3140</TotalTime>
  <Words>907</Words>
  <Application>Microsoft Office PowerPoint</Application>
  <PresentationFormat>Widescreen</PresentationFormat>
  <Paragraphs>90</Paragraphs>
  <Slides>13</Slides>
  <Notes>12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Arial</vt:lpstr>
      <vt:lpstr>Calibri</vt:lpstr>
      <vt:lpstr>Georgia</vt:lpstr>
      <vt:lpstr>Helvetica Neue</vt:lpstr>
      <vt:lpstr>Open Sans</vt:lpstr>
      <vt:lpstr>Verdana</vt:lpstr>
      <vt:lpstr>1_Office Theme</vt:lpstr>
      <vt:lpstr>2_Office Theme</vt:lpstr>
      <vt:lpstr>UKG Update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WellstarHealthSystems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UKG</dc:title>
  <dc:creator>Rosenthal, Evelyn</dc:creator>
  <cp:lastModifiedBy>Honeycutt, Heather</cp:lastModifiedBy>
  <cp:revision>11</cp:revision>
  <dcterms:created xsi:type="dcterms:W3CDTF">2023-11-21T19:15:19Z</dcterms:created>
  <dcterms:modified xsi:type="dcterms:W3CDTF">2024-01-05T21:53:41Z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0x0101009ED276D18982F44DA93AF34192A62A2C</vt:lpwstr>
  </property>
  <property fmtid="{D5CDD505-2E9C-101B-9397-08002B2CF9AE}" pid="3" name="MediaServiceImageTags">
    <vt:lpwstr/>
  </property>
</Properties>
</file>